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max" userId="d698b951-fa6a-4070-95b1-fa1df29a03e8" providerId="ADAL" clId="{14F7B340-142C-49FB-9910-A3E24DFBA7B0}"/>
    <pc:docChg chg="custSel modSld">
      <pc:chgData name="Lisa Lomax" userId="d698b951-fa6a-4070-95b1-fa1df29a03e8" providerId="ADAL" clId="{14F7B340-142C-49FB-9910-A3E24DFBA7B0}" dt="2025-09-25T14:52:50.021" v="68" actId="20577"/>
      <pc:docMkLst>
        <pc:docMk/>
      </pc:docMkLst>
      <pc:sldChg chg="modSp">
        <pc:chgData name="Lisa Lomax" userId="d698b951-fa6a-4070-95b1-fa1df29a03e8" providerId="ADAL" clId="{14F7B340-142C-49FB-9910-A3E24DFBA7B0}" dt="2025-09-25T14:52:50.021" v="68" actId="20577"/>
        <pc:sldMkLst>
          <pc:docMk/>
          <pc:sldMk cId="2831758486" sldId="259"/>
        </pc:sldMkLst>
        <pc:spChg chg="mod">
          <ac:chgData name="Lisa Lomax" userId="d698b951-fa6a-4070-95b1-fa1df29a03e8" providerId="ADAL" clId="{14F7B340-142C-49FB-9910-A3E24DFBA7B0}" dt="2025-09-25T14:52:50.021" v="68" actId="20577"/>
          <ac:spMkLst>
            <pc:docMk/>
            <pc:sldMk cId="2831758486" sldId="259"/>
            <ac:spMk id="3" creationId="{2979446D-C986-4736-D035-9728C051A4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67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7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8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2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0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A8E77D4-23D9-4810-81A5-6EACB37550D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09ABCB4-635B-4667-9D87-8D3BBCFBB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ffcooney/558351732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isa.lomax@ashleigh.blackburn.sch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0AC5-A5B2-8C69-A27C-7CA9EB992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363133"/>
          </a:xfrm>
        </p:spPr>
        <p:txBody>
          <a:bodyPr/>
          <a:lstStyle/>
          <a:p>
            <a:pPr algn="ctr"/>
            <a:r>
              <a:rPr lang="en-GB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86589-1E4A-E965-1F39-C38A68F2C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009" y="2345635"/>
            <a:ext cx="8318704" cy="3507161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Peacocks Class – Year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6369A-31CC-D647-2B3A-39866647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3043" y="3110947"/>
            <a:ext cx="4876800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584A93-A7C7-3E08-1D10-D6286568919F}"/>
              </a:ext>
            </a:extLst>
          </p:cNvPr>
          <p:cNvSpPr txBox="1"/>
          <p:nvPr/>
        </p:nvSpPr>
        <p:spPr>
          <a:xfrm>
            <a:off x="3313043" y="6471121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flickr.com/photos/jeffcooney/5583517327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302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EECD-AA9F-406D-5932-2D7B143A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84" y="370029"/>
            <a:ext cx="10772775" cy="1658198"/>
          </a:xfrm>
        </p:spPr>
        <p:txBody>
          <a:bodyPr/>
          <a:lstStyle/>
          <a:p>
            <a:r>
              <a:rPr lang="en-GB" dirty="0"/>
              <a:t>Who are the teachers in the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D387D-EE60-025B-6307-981B87B5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Lomax</a:t>
            </a:r>
          </a:p>
          <a:p>
            <a:r>
              <a:rPr lang="en-GB" dirty="0"/>
              <a:t>Mrs </a:t>
            </a:r>
            <a:r>
              <a:rPr lang="en-GB" dirty="0" err="1"/>
              <a:t>Solkar</a:t>
            </a:r>
            <a:r>
              <a:rPr lang="en-GB" dirty="0"/>
              <a:t> – PPA cover </a:t>
            </a:r>
          </a:p>
          <a:p>
            <a:r>
              <a:rPr lang="en-GB" dirty="0"/>
              <a:t>Mrs Marr and Mrs Metcalfe – TAs</a:t>
            </a:r>
          </a:p>
          <a:p>
            <a:r>
              <a:rPr lang="en-GB" dirty="0"/>
              <a:t>Mrs Eckersley and Mrs Haydock – 1 to 1 supports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F330-F20F-7622-7C4E-C504F309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73" y="3669878"/>
            <a:ext cx="3933386" cy="29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0094-157E-2445-471B-AA3780D5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7C52-BB2D-0266-206C-C7EEC855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92500"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English – 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Building fluency and comprehension in reading including being able to infer.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Writing narratives and information texts that include descriptive language (adjectives, adverbs…) introduce speech, use of a variety of conjunctions to join sentences..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Form letters correctly including clear ascenders (b, d, f, h, k, l, t) and descenders  (f, g, j, p, q, y) and begin to join letters.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Learning and using grammar such as nouns, verbs, adjectives, adverbs, conjunctions, contractions, alphabetical order, plurals, sentence types, expanded noun phrases…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r>
              <a:rPr lang="en-GB" dirty="0"/>
              <a:t>Phonics – </a:t>
            </a:r>
          </a:p>
          <a:p>
            <a:r>
              <a:rPr lang="en-GB" dirty="0"/>
              <a:t>Continues throughout Year 2 learning new alternative graphemes and spelling rules.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B3E74-C8CA-5E0F-FA78-44933FBA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7" y="5505615"/>
            <a:ext cx="1593905" cy="11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6E6E-4D90-268F-D5A9-6F798A3C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Curriculum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446D-C986-4736-D035-9728C051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Maths –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includes working with number to 100, all four operations – introducing multiplication and division, fractions including fractions of numbers, measurements using standard units, positional and directional language, time to the nearest 5 minutes, 2D and 3D shapes and their properties, money including calculating with money. 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lang="en-GB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Science  - Animals including Humans, Plants, Materials, Living things and their habitats, Scientists and Inventors, Biodiversity – minibeasts. 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lang="en-GB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Other subject topics include – comparing hot and cold places, balanced diet and making wraps, the history of flight, Coding, making clay houses, making 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F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erris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wheels…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DAC06-1CDC-BABC-33E2-37E70EE5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229" y="5675273"/>
            <a:ext cx="15911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5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96E7-307C-F865-21A1-8BD5D165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B9AC-6956-8C04-75D9-08897A70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no longer a government requirement to do Year 2 SATs.</a:t>
            </a:r>
          </a:p>
          <a:p>
            <a:endParaRPr lang="en-GB" dirty="0"/>
          </a:p>
          <a:p>
            <a:r>
              <a:rPr lang="en-GB" dirty="0"/>
              <a:t>We will do in house assessments termly with the children like other Year groups within school.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Secret Agents Tasks – In the past we have rebranded SATs as Secret Agent Tasks. We will try to keep the parts that the children enjoy such as dressing up as Secret Agents.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AC800-D4C1-BAF8-3072-D74CB0B5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346" y="5508265"/>
            <a:ext cx="15911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1A9B-AEBC-C52B-F363-33F73B49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534609"/>
            <a:ext cx="10772775" cy="1658198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9A23-E15C-A9ED-7A2A-27C8AF3F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Homework is given out at the start of the term in the form of a grid. At least 6 pieces (approx. 1 a week) should be completed over the half term including the 4 in the grey boxes. It is up to you when they are completed as long as they are done by the end of each half term. </a:t>
            </a:r>
          </a:p>
          <a:p>
            <a:endParaRPr lang="en-GB" dirty="0"/>
          </a:p>
          <a:p>
            <a:r>
              <a:rPr lang="en-GB" dirty="0"/>
              <a:t>Reading books – changed weekly usually on Mondays, should be read more than once in the week to build fluency and comprehension, little and often is usually best. </a:t>
            </a:r>
          </a:p>
          <a:p>
            <a:endParaRPr lang="en-GB" dirty="0"/>
          </a:p>
          <a:p>
            <a:r>
              <a:rPr lang="en-GB" dirty="0"/>
              <a:t>Spellings – between 10 and 12 a week, given out on Mondays for the test on the following Monday, also available on Spelling Shed. </a:t>
            </a:r>
          </a:p>
          <a:p>
            <a:endParaRPr lang="en-GB" dirty="0"/>
          </a:p>
          <a:p>
            <a:r>
              <a:rPr lang="en-GB" dirty="0"/>
              <a:t>TT Rockstars – once children begin to learn multiplication and division (after Christmas) it is helpful to regularly practice them – we learn 2x, 5x and 10x tables in Year 2 as well as counting in 3s which leads to 3x table. This is the same log in as </a:t>
            </a:r>
            <a:r>
              <a:rPr lang="en-GB" dirty="0" err="1"/>
              <a:t>Numberbots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41EC9-EA1A-8D25-E39A-052528DB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403" y="5675273"/>
            <a:ext cx="15911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9BB6-7A59-101A-243C-C7EFC1A7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A8F2-D21B-D355-015D-02A6E8BC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Library – Mondays</a:t>
            </a:r>
          </a:p>
          <a:p>
            <a:endParaRPr lang="en-GB" dirty="0"/>
          </a:p>
          <a:p>
            <a:r>
              <a:rPr lang="en-GB" dirty="0"/>
              <a:t>Reading books – change on Mondays. Books should be in school every day. </a:t>
            </a:r>
          </a:p>
          <a:p>
            <a:endParaRPr lang="en-GB" dirty="0"/>
          </a:p>
          <a:p>
            <a:r>
              <a:rPr lang="en-GB" dirty="0"/>
              <a:t>Spellings – Mondays</a:t>
            </a:r>
          </a:p>
          <a:p>
            <a:endParaRPr lang="en-GB" dirty="0"/>
          </a:p>
          <a:p>
            <a:r>
              <a:rPr lang="en-GB" dirty="0"/>
              <a:t>PE Days – Tuesdays and Thursdays. Earrings need to be taken out or covered with plasters/microtape. </a:t>
            </a:r>
          </a:p>
          <a:p>
            <a:endParaRPr lang="en-GB" dirty="0"/>
          </a:p>
          <a:p>
            <a:r>
              <a:rPr lang="en-GB" dirty="0"/>
              <a:t>Outdoor learning – Wednesday afternoons once a half term. First one is next Wednesday. </a:t>
            </a:r>
          </a:p>
          <a:p>
            <a:endParaRPr lang="en-GB" dirty="0"/>
          </a:p>
          <a:p>
            <a:r>
              <a:rPr lang="en-GB" dirty="0"/>
              <a:t>Water bottles – should be in school daily. Water only – no juice.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E17A8-AAAC-896B-C24D-7C90513A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32" y="5508265"/>
            <a:ext cx="15911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33F0-1ADB-AC99-DDCB-9E70AB32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528561"/>
            <a:ext cx="10772775" cy="1658198"/>
          </a:xfrm>
        </p:spPr>
        <p:txBody>
          <a:bodyPr/>
          <a:lstStyle/>
          <a:p>
            <a:r>
              <a:rPr lang="en-GB" dirty="0"/>
              <a:t>Behaviour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F243-1FE4-3464-A58B-4ACFC3EB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created class rules together.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use positive behaviour strategies such as praise, dojos, golden ties and stickers.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may also use golden time as a reward for excellent behaviour all week.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00D6B-47F4-0591-D88E-D00BFE27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150" y="5290551"/>
            <a:ext cx="159119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CAF-EB9E-05F7-234F-6329100F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Contacting Mrs Lomax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56C6F-47FC-F344-0751-4D9D9E28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 email address is </a:t>
            </a:r>
            <a:r>
              <a:rPr lang="en-GB" dirty="0">
                <a:hlinkClick r:id="rId2"/>
              </a:rPr>
              <a:t>lisa.lomax@ashleigh.blackburn.sch.uk</a:t>
            </a:r>
            <a:r>
              <a:rPr lang="en-GB" dirty="0"/>
              <a:t> or I can be contacted through the school office.</a:t>
            </a:r>
          </a:p>
          <a:p>
            <a:r>
              <a:rPr lang="en-GB" dirty="0"/>
              <a:t>I am also available on the playground ramp on every afternoon but please could I ask that you allow me to make sure most children have gone with their parents/grandparents. </a:t>
            </a:r>
          </a:p>
          <a:p>
            <a:endParaRPr lang="en-GB" dirty="0"/>
          </a:p>
          <a:p>
            <a:r>
              <a:rPr lang="en-GB" dirty="0"/>
              <a:t>Thanks you for coming.</a:t>
            </a:r>
          </a:p>
          <a:p>
            <a:endParaRPr lang="en-GB" dirty="0"/>
          </a:p>
          <a:p>
            <a:r>
              <a:rPr lang="en-GB" dirty="0"/>
              <a:t>Any Questions?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B10F0-41EF-E62E-7A21-DB8E8CB2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743" y="4081419"/>
            <a:ext cx="3393654" cy="25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721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F175C8568F4A44B8FCA8D1B31581AE" ma:contentTypeVersion="18" ma:contentTypeDescription="Create a new document." ma:contentTypeScope="" ma:versionID="a8edb82c1d6073c7e3fd94a410a46f21">
  <xsd:schema xmlns:xsd="http://www.w3.org/2001/XMLSchema" xmlns:xs="http://www.w3.org/2001/XMLSchema" xmlns:p="http://schemas.microsoft.com/office/2006/metadata/properties" xmlns:ns3="12ac51bf-7c08-4510-88b6-2487c5aa5f47" xmlns:ns4="a4d2ead8-5697-4466-b1a4-49ea3ff8490e" targetNamespace="http://schemas.microsoft.com/office/2006/metadata/properties" ma:root="true" ma:fieldsID="cb607f0e2b2565ded750f3af942ad6e0" ns3:_="" ns4:_="">
    <xsd:import namespace="12ac51bf-7c08-4510-88b6-2487c5aa5f47"/>
    <xsd:import namespace="a4d2ead8-5697-4466-b1a4-49ea3ff849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c51bf-7c08-4510-88b6-2487c5aa5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ead8-5697-4466-b1a4-49ea3ff84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ac51bf-7c08-4510-88b6-2487c5aa5f47" xsi:nil="true"/>
  </documentManagement>
</p:properties>
</file>

<file path=customXml/itemProps1.xml><?xml version="1.0" encoding="utf-8"?>
<ds:datastoreItem xmlns:ds="http://schemas.openxmlformats.org/officeDocument/2006/customXml" ds:itemID="{F7BABF78-5DDD-46F0-A14D-8053983DA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E37DC-1533-49EE-BF2C-F82882D50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c51bf-7c08-4510-88b6-2487c5aa5f47"/>
    <ds:schemaRef ds:uri="a4d2ead8-5697-4466-b1a4-49ea3ff84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FCC32-3F17-4B4D-86E8-CED9A570F927}">
  <ds:schemaRefs>
    <ds:schemaRef ds:uri="12ac51bf-7c08-4510-88b6-2487c5aa5f47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a4d2ead8-5697-4466-b1a4-49ea3ff8490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372</TotalTime>
  <Words>726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Meet the Teacher</vt:lpstr>
      <vt:lpstr>Who are the teachers in the class?</vt:lpstr>
      <vt:lpstr>Year 2 Curriculum</vt:lpstr>
      <vt:lpstr>Year 2 Curriculum continued…</vt:lpstr>
      <vt:lpstr>SATs? </vt:lpstr>
      <vt:lpstr>Homework</vt:lpstr>
      <vt:lpstr>Important Information</vt:lpstr>
      <vt:lpstr>Behaviour </vt:lpstr>
      <vt:lpstr>Contacting Mrs Lomax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Lisa Lomax</dc:creator>
  <cp:lastModifiedBy>Lisa Lomax</cp:lastModifiedBy>
  <cp:revision>5</cp:revision>
  <cp:lastPrinted>2025-09-16T09:37:24Z</cp:lastPrinted>
  <dcterms:created xsi:type="dcterms:W3CDTF">2023-09-12T09:18:37Z</dcterms:created>
  <dcterms:modified xsi:type="dcterms:W3CDTF">2025-09-25T14:54:07Z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0x0101003CF175C8568F4A44B8FCA8D1B31581AE</vt:lpwstr>
  </property>
</Properties>
</file>