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257" r:id="rId6"/>
    <p:sldId id="260" r:id="rId7"/>
    <p:sldId id="284" r:id="rId8"/>
    <p:sldId id="268" r:id="rId9"/>
    <p:sldId id="259" r:id="rId10"/>
    <p:sldId id="261" r:id="rId11"/>
    <p:sldId id="279" r:id="rId12"/>
    <p:sldId id="281" r:id="rId13"/>
    <p:sldId id="262" r:id="rId14"/>
    <p:sldId id="277" r:id="rId15"/>
    <p:sldId id="264" r:id="rId16"/>
    <p:sldId id="267" r:id="rId17"/>
    <p:sldId id="274" r:id="rId18"/>
    <p:sldId id="275" r:id="rId19"/>
    <p:sldId id="283" r:id="rId20"/>
    <p:sldId id="276" r:id="rId21"/>
    <p:sldId id="282" r:id="rId22"/>
    <p:sldId id="26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CCA332-311D-3D2B-0E95-B784D588FB1C}" v="48" dt="2026-09-08T14:15:03.257"/>
    <p1510:client id="{F93BDB23-3CF0-B62B-2CDA-14421A42570C}" v="129" dt="2026-09-10T14:01:52.9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E6178-76B5-43D3-B3C3-366B1C61F49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EA68A-E1D3-4ED7-819F-CB559EE099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600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EA68A-E1D3-4ED7-819F-CB559EE0993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041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EA68A-E1D3-4ED7-819F-CB559EE0993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00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59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71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451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7481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377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34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787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776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260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280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74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32AF4-AC7E-4272-9684-73C80C9296F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E6693-2E0C-4CFB-ABA0-7C19614BB0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04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1026" name="Picture 2" descr="Year 6 | St Joseph's Catholic Primary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17" y="260648"/>
            <a:ext cx="8704965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087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Meet the Staff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0742" y="1962658"/>
            <a:ext cx="4604146" cy="236988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GB" sz="2800" dirty="0">
                <a:latin typeface="Comic Sans MS" panose="030F0702030302020204" pitchFamily="66" charset="0"/>
              </a:rPr>
              <a:t>Mrs Skeffington</a:t>
            </a:r>
          </a:p>
          <a:p>
            <a:pPr algn="ctr"/>
            <a:r>
              <a:rPr lang="en-GB" sz="2800" dirty="0">
                <a:latin typeface="Comic Sans MS"/>
              </a:rPr>
              <a:t>Year 6 Teaching Assistant</a:t>
            </a:r>
          </a:p>
          <a:p>
            <a:pPr algn="ctr"/>
            <a:endParaRPr lang="en-GB" sz="2800" dirty="0">
              <a:latin typeface="Comic Sans MS"/>
            </a:endParaRPr>
          </a:p>
          <a:p>
            <a:pPr algn="ctr"/>
            <a:r>
              <a:rPr lang="en-GB" sz="3200" dirty="0">
                <a:latin typeface="Comic Sans MS"/>
                <a:ea typeface="Calibri"/>
                <a:cs typeface="Calibri"/>
              </a:rPr>
              <a:t>Miss Coffey</a:t>
            </a:r>
          </a:p>
          <a:p>
            <a:pPr algn="ctr"/>
            <a:r>
              <a:rPr lang="en-GB" sz="3200" dirty="0">
                <a:latin typeface="Comic Sans MS"/>
                <a:ea typeface="Calibri"/>
                <a:cs typeface="Calibri"/>
              </a:rPr>
              <a:t>Monday </a:t>
            </a:r>
            <a:r>
              <a:rPr lang="en-GB" sz="3200" dirty="0" err="1">
                <a:latin typeface="Comic Sans MS"/>
                <a:ea typeface="Calibri"/>
                <a:cs typeface="Calibri"/>
              </a:rPr>
              <a:t>aftewrnoons</a:t>
            </a:r>
            <a:endParaRPr lang="en-GB" sz="3200" dirty="0">
              <a:latin typeface="Comic Sans MS"/>
              <a:ea typeface="Calibri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169" y="1960206"/>
            <a:ext cx="3472425" cy="255454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GB" sz="3200" dirty="0">
                <a:latin typeface="Comic Sans MS"/>
              </a:rPr>
              <a:t>Mrs Taylor</a:t>
            </a:r>
          </a:p>
          <a:p>
            <a:pPr algn="ctr"/>
            <a:r>
              <a:rPr lang="en-GB" sz="3200" dirty="0">
                <a:latin typeface="Comic Sans MS"/>
              </a:rPr>
              <a:t>Teacher</a:t>
            </a:r>
          </a:p>
          <a:p>
            <a:pPr algn="ctr"/>
            <a:endParaRPr lang="en-GB" sz="3200" dirty="0">
              <a:latin typeface="Comic Sans MS" panose="030F0702030302020204" pitchFamily="66" charset="0"/>
            </a:endParaRPr>
          </a:p>
          <a:p>
            <a:pPr algn="ctr"/>
            <a:r>
              <a:rPr lang="en-GB" sz="3200" dirty="0">
                <a:latin typeface="Comic Sans MS"/>
              </a:rPr>
              <a:t>Miss Gibbons</a:t>
            </a:r>
            <a:endParaRPr lang="en-GB" sz="3200" dirty="0">
              <a:latin typeface="Comic Sans MS" panose="030F0702030302020204" pitchFamily="66" charset="0"/>
            </a:endParaRPr>
          </a:p>
          <a:p>
            <a:pPr algn="ctr"/>
            <a:r>
              <a:rPr lang="en-GB" sz="3200" dirty="0">
                <a:latin typeface="Comic Sans MS"/>
              </a:rPr>
              <a:t>Tuesday Teacher</a:t>
            </a:r>
          </a:p>
        </p:txBody>
      </p:sp>
      <p:sp>
        <p:nvSpPr>
          <p:cNvPr id="3" name="AutoShape 2" descr="Displaying IMG_01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isplaying IMG_015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6" descr="Displaying IMG_015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2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58018"/>
          </a:xfrm>
        </p:spPr>
        <p:txBody>
          <a:bodyPr>
            <a:normAutofit fontScale="90000"/>
          </a:bodyPr>
          <a:lstStyle/>
          <a:p>
            <a:r>
              <a:rPr lang="en-GB" u="sng" dirty="0"/>
              <a:t/>
            </a:r>
            <a:br>
              <a:rPr lang="en-GB" u="sng" dirty="0"/>
            </a:br>
            <a:r>
              <a:rPr lang="en-GB" sz="3100" u="sng" dirty="0"/>
              <a:t/>
            </a:r>
            <a:br>
              <a:rPr lang="en-GB" sz="3100" u="sng" dirty="0"/>
            </a:br>
            <a:r>
              <a:rPr lang="en-GB" sz="3100" u="sng" dirty="0"/>
              <a:t/>
            </a:r>
            <a:br>
              <a:rPr lang="en-GB" sz="3100" u="sng" dirty="0"/>
            </a:br>
            <a:r>
              <a:rPr lang="en-GB" sz="3100" u="sng" dirty="0"/>
              <a:t/>
            </a:r>
            <a:br>
              <a:rPr lang="en-GB" sz="3100" u="sng" dirty="0"/>
            </a:br>
            <a:r>
              <a:rPr lang="en-GB" sz="3100" u="sng" dirty="0"/>
              <a:t/>
            </a:r>
            <a:br>
              <a:rPr lang="en-GB" sz="3100" u="sng" dirty="0"/>
            </a:br>
            <a:r>
              <a:rPr lang="en-GB" sz="3100" u="sng" dirty="0"/>
              <a:t/>
            </a:r>
            <a:br>
              <a:rPr lang="en-GB" sz="3100" u="sng" dirty="0"/>
            </a:br>
            <a:r>
              <a:rPr lang="en-GB" sz="3100" u="sng" dirty="0"/>
              <a:t>What we will be covering this year: </a:t>
            </a:r>
            <a:br>
              <a:rPr lang="en-GB" sz="3100" u="sng" dirty="0"/>
            </a:br>
            <a:r>
              <a:rPr lang="en-GB" sz="2200" dirty="0">
                <a:solidFill>
                  <a:srgbClr val="7030A0"/>
                </a:solidFill>
              </a:rPr>
              <a:t/>
            </a:r>
            <a:br>
              <a:rPr lang="en-GB" sz="2200" dirty="0">
                <a:solidFill>
                  <a:srgbClr val="7030A0"/>
                </a:solidFill>
              </a:rPr>
            </a:br>
            <a:r>
              <a:rPr lang="en-GB" sz="3200" dirty="0">
                <a:solidFill>
                  <a:srgbClr val="7030A0"/>
                </a:solidFill>
              </a:rPr>
              <a:t/>
            </a:r>
            <a:br>
              <a:rPr lang="en-GB" sz="3200" dirty="0">
                <a:solidFill>
                  <a:srgbClr val="7030A0"/>
                </a:solidFill>
              </a:rPr>
            </a:br>
            <a:r>
              <a:rPr lang="en-GB" sz="3100" dirty="0"/>
              <a:t/>
            </a:r>
            <a:br>
              <a:rPr lang="en-GB" sz="3100" dirty="0"/>
            </a:br>
            <a:r>
              <a:rPr lang="en-GB" sz="3100" dirty="0"/>
              <a:t/>
            </a:r>
            <a:br>
              <a:rPr lang="en-GB" sz="3100" dirty="0"/>
            </a:br>
            <a:r>
              <a:rPr lang="en-GB" sz="3100" dirty="0">
                <a:solidFill>
                  <a:srgbClr val="7030A0"/>
                </a:solidFill>
              </a:rPr>
              <a:t/>
            </a:r>
            <a:br>
              <a:rPr lang="en-GB" sz="3100" dirty="0">
                <a:solidFill>
                  <a:srgbClr val="7030A0"/>
                </a:solidFill>
              </a:rPr>
            </a:br>
            <a:endParaRPr lang="en-GB" sz="3100" dirty="0">
              <a:solidFill>
                <a:srgbClr val="7030A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62DB3D-1B63-74B5-DA4F-82DB768D0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909" y="722822"/>
            <a:ext cx="6136256" cy="613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6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7CE13-97D9-04F1-96FF-92A431691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/>
                <a:ea typeface="Calibri"/>
                <a:cs typeface="Calibri"/>
              </a:rPr>
              <a:t>Homework</a:t>
            </a:r>
            <a:endParaRPr lang="en-GB">
              <a:latin typeface="Comic Sans M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A8CF6-E71D-7E41-D8BE-C11CEFBCE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Comic Sans MS"/>
                <a:ea typeface="Calibri"/>
                <a:cs typeface="Calibri"/>
              </a:rPr>
              <a:t>1 maths</a:t>
            </a:r>
          </a:p>
          <a:p>
            <a:r>
              <a:rPr lang="en-GB" dirty="0">
                <a:latin typeface="Comic Sans MS"/>
                <a:ea typeface="Calibri"/>
                <a:cs typeface="Calibri"/>
              </a:rPr>
              <a:t>1 GPS</a:t>
            </a:r>
          </a:p>
          <a:p>
            <a:r>
              <a:rPr lang="en-GB" dirty="0">
                <a:latin typeface="Comic Sans MS"/>
                <a:ea typeface="Calibri"/>
                <a:cs typeface="Calibri"/>
              </a:rPr>
              <a:t>1 reading </a:t>
            </a:r>
          </a:p>
          <a:p>
            <a:r>
              <a:rPr lang="en-GB" dirty="0">
                <a:latin typeface="Comic Sans MS"/>
                <a:ea typeface="Calibri"/>
                <a:cs typeface="Calibri"/>
              </a:rPr>
              <a:t>1 curriculum map</a:t>
            </a:r>
          </a:p>
          <a:p>
            <a:r>
              <a:rPr lang="en-GB" dirty="0">
                <a:latin typeface="Comic Sans MS"/>
                <a:ea typeface="Calibri"/>
                <a:cs typeface="Calibri"/>
              </a:rPr>
              <a:t>10 minutes of reading</a:t>
            </a:r>
          </a:p>
          <a:p>
            <a:r>
              <a:rPr lang="en-GB" dirty="0">
                <a:latin typeface="Comic Sans MS"/>
                <a:ea typeface="Calibri"/>
                <a:cs typeface="Calibri"/>
              </a:rPr>
              <a:t>Spelling shed</a:t>
            </a:r>
          </a:p>
          <a:p>
            <a:r>
              <a:rPr lang="en-GB" dirty="0">
                <a:latin typeface="Comic Sans MS"/>
                <a:ea typeface="Calibri"/>
                <a:cs typeface="Calibri"/>
              </a:rPr>
              <a:t>Times tables rockstars</a:t>
            </a:r>
          </a:p>
        </p:txBody>
      </p:sp>
    </p:spTree>
    <p:extLst>
      <p:ext uri="{BB962C8B-B14F-4D97-AF65-F5344CB8AC3E}">
        <p14:creationId xmlns:p14="http://schemas.microsoft.com/office/powerpoint/2010/main" val="567055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School lunches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2817"/>
            <a:ext cx="8784976" cy="136815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GB" dirty="0"/>
              <a:t>If your child is bringing in a packed lunch to school please make sure it is a balanced meal. </a:t>
            </a:r>
          </a:p>
          <a:p>
            <a:pPr marL="0" indent="0" algn="ctr">
              <a:buNone/>
            </a:pPr>
            <a:r>
              <a:rPr lang="en-GB" dirty="0"/>
              <a:t>Children do not need to bring in a drink for lunch – we will provide water.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3287936"/>
            <a:ext cx="5089240" cy="357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0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9943" y="485156"/>
            <a:ext cx="8229600" cy="536667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GB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3600" dirty="0">
                <a:latin typeface="Comic Sans MS"/>
              </a:rPr>
              <a:t>                            PE</a:t>
            </a:r>
            <a:endParaRPr lang="en-GB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sz="3600" dirty="0">
              <a:latin typeface="Comic Sans MS"/>
            </a:endParaRPr>
          </a:p>
          <a:p>
            <a:pPr marL="0" indent="0">
              <a:buNone/>
            </a:pPr>
            <a:r>
              <a:rPr lang="en-GB" sz="3600" dirty="0">
                <a:latin typeface="Comic Sans MS"/>
              </a:rPr>
              <a:t>  Monday and Wednesday</a:t>
            </a:r>
            <a:endParaRPr lang="en-GB" sz="3600">
              <a:ea typeface="Calibri"/>
              <a:cs typeface="Calibri"/>
            </a:endParaRPr>
          </a:p>
          <a:p>
            <a:pPr marL="0" indent="0">
              <a:buNone/>
            </a:pPr>
            <a:endParaRPr lang="en-GB" sz="3600" dirty="0">
              <a:latin typeface="Comic Sans MS"/>
            </a:endParaRPr>
          </a:p>
          <a:p>
            <a:pPr marL="0" indent="0">
              <a:buNone/>
            </a:pPr>
            <a:r>
              <a:rPr lang="en-GB" sz="3600" dirty="0">
                <a:latin typeface="Comic Sans MS"/>
              </a:rPr>
              <a:t>Monday is Jag tag and Wednesday is dodge ball.</a:t>
            </a:r>
            <a:endParaRPr lang="en-GB" sz="2000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95516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School Uniform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Children are to wear the correct uniform every day, including appropriate footwear (PLAIN black trainers – see next slide.)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Simple watch (no Smart watches)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One pair of plain studs (no hooped or dangling earrings)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No nail varnish or acrylic/gel nails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 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No rucksacks/pencil cases. School will provide a reading folder.</a:t>
            </a:r>
          </a:p>
        </p:txBody>
      </p:sp>
    </p:spTree>
    <p:extLst>
      <p:ext uri="{BB962C8B-B14F-4D97-AF65-F5344CB8AC3E}">
        <p14:creationId xmlns:p14="http://schemas.microsoft.com/office/powerpoint/2010/main" val="390133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9" y="318036"/>
            <a:ext cx="8983990" cy="62171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59832" y="332656"/>
            <a:ext cx="36004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XCCW Joined 22a" panose="03050602040000000000" pitchFamily="66" charset="0"/>
              </a:rPr>
              <a:t>Acceptable footwear</a:t>
            </a:r>
          </a:p>
          <a:p>
            <a:r>
              <a:rPr lang="en-GB" b="1" u="sng" dirty="0">
                <a:latin typeface="XCCW Joined 22a" panose="03050602040000000000" pitchFamily="66" charset="0"/>
              </a:rPr>
              <a:t>2024</a:t>
            </a:r>
          </a:p>
          <a:p>
            <a:r>
              <a:rPr lang="en-GB" b="1" u="sng" dirty="0">
                <a:latin typeface="XCCW Joined 22a" panose="03050602040000000000" pitchFamily="66" charset="0"/>
              </a:rPr>
              <a:t>EYFS &amp; KS1</a:t>
            </a:r>
          </a:p>
          <a:p>
            <a:endParaRPr lang="en-GB" b="1" u="sng" dirty="0">
              <a:latin typeface="XCCW Joined 22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393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PE uniform: wear to school on PE days which are</a:t>
            </a:r>
          </a:p>
          <a:p>
            <a:endParaRPr lang="en-GB" dirty="0"/>
          </a:p>
          <a:p>
            <a:r>
              <a:rPr lang="en-GB" dirty="0"/>
              <a:t>Jewellery is not to be worn at all, including stud earrings.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5516" y="1445658"/>
            <a:ext cx="8712968" cy="5256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2023</a:t>
            </a:r>
          </a:p>
          <a:p>
            <a:pPr algn="ctr"/>
            <a:r>
              <a:rPr lang="en-GB"/>
              <a:t>                       KS2 </a:t>
            </a:r>
          </a:p>
          <a:p>
            <a:pPr algn="ctr"/>
            <a:endParaRPr lang="en-GB"/>
          </a:p>
          <a:p>
            <a:pPr algn="ctr"/>
            <a:endParaRPr lang="en-GB"/>
          </a:p>
          <a:p>
            <a:pPr algn="ctr"/>
            <a:endParaRPr lang="en-GB"/>
          </a:p>
        </p:txBody>
      </p:sp>
      <p:pic>
        <p:nvPicPr>
          <p:cNvPr id="2052" name="Picture 3" descr="964642A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00" y="1602085"/>
            <a:ext cx="608968" cy="59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5" descr="Red cross not OK vector symbol | Public domain vecto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04251"/>
            <a:ext cx="644926" cy="64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436096" y="2384668"/>
            <a:ext cx="3024336" cy="10156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No: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White or </a:t>
            </a:r>
            <a:r>
              <a:rPr kumimoji="0" lang="en-US" altLang="en-US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coloured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logos / stripes / patterns.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No hoodies or tracksuit tops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2330" y="21371"/>
            <a:ext cx="93487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</a:t>
            </a:r>
            <a:endParaRPr kumimoji="0" lang="en-GB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1371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133" y="3109237"/>
            <a:ext cx="1431602" cy="14316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9395" y="3407448"/>
            <a:ext cx="1444935" cy="202290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0531" y="3103845"/>
            <a:ext cx="1355973" cy="181029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9753" y="3184059"/>
            <a:ext cx="1470017" cy="191027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8264" y="4555659"/>
            <a:ext cx="1935658" cy="1935658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99592" y="2396872"/>
            <a:ext cx="3528392" cy="52322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plain black shorts, leggings, joggers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       All plain white T shirts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4041" y="4746850"/>
            <a:ext cx="1717252" cy="171725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6453" y="2884228"/>
            <a:ext cx="1848186" cy="18481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53475" y="4817395"/>
            <a:ext cx="1646533" cy="164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476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Behaviour</a:t>
            </a:r>
            <a:r>
              <a:rPr lang="en-GB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endParaRPr lang="en-GB" sz="3600" dirty="0">
              <a:latin typeface="Comic Sans MS" panose="030F0702030302020204" pitchFamily="66" charset="0"/>
            </a:endParaRPr>
          </a:p>
          <a:p>
            <a:pPr algn="ctr"/>
            <a:r>
              <a:rPr lang="en-GB" sz="3600" dirty="0">
                <a:latin typeface="Comic Sans MS" panose="030F0702030302020204" pitchFamily="66" charset="0"/>
              </a:rPr>
              <a:t>Ready Respectful Safe</a:t>
            </a:r>
          </a:p>
          <a:p>
            <a:pPr algn="ctr"/>
            <a:r>
              <a:rPr lang="en-GB" sz="3600" dirty="0">
                <a:latin typeface="Comic Sans MS" panose="030F0702030302020204" pitchFamily="66" charset="0"/>
              </a:rPr>
              <a:t>Weekly certificates</a:t>
            </a:r>
          </a:p>
          <a:p>
            <a:pPr algn="ctr"/>
            <a:r>
              <a:rPr lang="en-GB" sz="3600" dirty="0">
                <a:latin typeface="Comic Sans MS" panose="030F0702030302020204" pitchFamily="66" charset="0"/>
              </a:rPr>
              <a:t>Tea party</a:t>
            </a:r>
          </a:p>
          <a:p>
            <a:pPr algn="ctr"/>
            <a:r>
              <a:rPr lang="en-GB" sz="3600" dirty="0">
                <a:latin typeface="Comic Sans MS" panose="030F0702030302020204" pitchFamily="66" charset="0"/>
              </a:rPr>
              <a:t>House Points</a:t>
            </a:r>
          </a:p>
          <a:p>
            <a:pPr marL="0" indent="0" algn="ctr">
              <a:buNone/>
            </a:pPr>
            <a:endParaRPr lang="en-GB" sz="3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8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800" dirty="0">
                <a:latin typeface="Comic Sans MS" panose="030F0702030302020204" pitchFamily="66" charset="0"/>
              </a:rPr>
              <a:t>We have noticed some children are flagging particularly in the </a:t>
            </a:r>
          </a:p>
          <a:p>
            <a:pPr marL="0" indent="0" algn="ctr">
              <a:buNone/>
            </a:pPr>
            <a:r>
              <a:rPr lang="en-GB" sz="1800" dirty="0">
                <a:latin typeface="Comic Sans MS" panose="030F0702030302020204" pitchFamily="66" charset="0"/>
              </a:rPr>
              <a:t>afternoons. As you know, regular bedtimes are paramount to good </a:t>
            </a:r>
          </a:p>
          <a:p>
            <a:pPr marL="0" indent="0" algn="ctr">
              <a:buNone/>
            </a:pPr>
            <a:r>
              <a:rPr lang="en-GB" sz="1800" dirty="0">
                <a:latin typeface="Comic Sans MS" panose="030F0702030302020204" pitchFamily="66" charset="0"/>
              </a:rPr>
              <a:t>concentration and great work! An average 10 year old needs at least 10 hours sleep a night.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1907704" cy="165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80514"/>
            <a:ext cx="1907704" cy="165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68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06" y="116632"/>
            <a:ext cx="7772400" cy="1470025"/>
          </a:xfrm>
        </p:spPr>
        <p:txBody>
          <a:bodyPr/>
          <a:lstStyle/>
          <a:p>
            <a:r>
              <a:rPr lang="en-GB" dirty="0"/>
              <a:t>Online safety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6400800" cy="1752600"/>
          </a:xfrm>
        </p:spPr>
        <p:txBody>
          <a:bodyPr>
            <a:normAutofit/>
          </a:bodyPr>
          <a:lstStyle/>
          <a:p>
            <a:r>
              <a:rPr lang="en-GB" dirty="0"/>
              <a:t>SMART Rules in school</a:t>
            </a:r>
          </a:p>
          <a:p>
            <a:r>
              <a:rPr lang="en-GB" dirty="0"/>
              <a:t>Social media guidelines state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708920"/>
            <a:ext cx="6230652" cy="39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45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Extra Curricular Clubs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5661248"/>
            <a:ext cx="7153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Please note all clubs finish at 4pm. Please be prompt picking up your child.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3C4F53-6135-ACB6-39CB-CEBFE3179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1338263"/>
            <a:ext cx="5905500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9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Keep in touch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dirty="0">
                <a:latin typeface="Comic Sans MS"/>
              </a:rPr>
              <a:t>The Year 6 page on the school website will be regularly updated, so please keep having a look at all the exciting things we are doing! </a:t>
            </a:r>
          </a:p>
          <a:p>
            <a:pPr marL="0" indent="0" algn="ctr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dirty="0">
                <a:latin typeface="Comic Sans MS" panose="030F0702030302020204" pitchFamily="66" charset="0"/>
              </a:rPr>
              <a:t>Come and speak me</a:t>
            </a:r>
            <a:r>
              <a:rPr lang="en-US" dirty="0">
                <a:latin typeface="Comic Sans MS" panose="030F0702030302020204" pitchFamily="66" charset="0"/>
              </a:rPr>
              <a:t>…I don’t bite!!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30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School Facebook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Tool for sharing positive news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Not for communication/negative comments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Please complete online media permission form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249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Curriculum expectations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1" y="1189437"/>
            <a:ext cx="9107558" cy="375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1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Curriculum expectations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" y="1340768"/>
            <a:ext cx="9184016" cy="435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96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/>
              <a:t>Curriculum expectations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5" y="1187624"/>
            <a:ext cx="920115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93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1452" y="973729"/>
            <a:ext cx="2719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Home – school partnership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334" y="-33944"/>
            <a:ext cx="484830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4970" y="1664833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These are our ambitions for your children: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258" y="2492896"/>
            <a:ext cx="32403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Supporting your child with home learning helps reinforce what they have learned in school and gives them more opportunities to succeed.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51520" y="4705953"/>
            <a:ext cx="4474840" cy="264434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u="sng" dirty="0"/>
              <a:t>Celebration Assembly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400" dirty="0"/>
              <a:t>Parents will be invited if child has received an award. </a:t>
            </a:r>
          </a:p>
        </p:txBody>
      </p:sp>
    </p:spTree>
    <p:extLst>
      <p:ext uri="{BB962C8B-B14F-4D97-AF65-F5344CB8AC3E}">
        <p14:creationId xmlns:p14="http://schemas.microsoft.com/office/powerpoint/2010/main" val="3903894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7200" dirty="0">
                <a:latin typeface="Comic Sans MS" panose="030F0702030302020204" pitchFamily="66" charset="0"/>
              </a:rPr>
              <a:t>Thank you for listening, </a:t>
            </a:r>
            <a:br>
              <a:rPr lang="en-GB" sz="7200" dirty="0">
                <a:latin typeface="Comic Sans MS" panose="030F0702030302020204" pitchFamily="66" charset="0"/>
              </a:rPr>
            </a:br>
            <a:r>
              <a:rPr lang="en-GB" sz="7200" dirty="0">
                <a:latin typeface="Comic Sans MS" panose="030F0702030302020204" pitchFamily="66" charset="0"/>
              </a:rPr>
              <a:t>any questions?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4581128"/>
            <a:ext cx="3086100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3950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999A30B3177043AA89C087F89E22C8" ma:contentTypeVersion="13" ma:contentTypeDescription="Create a new document." ma:contentTypeScope="" ma:versionID="fc7b0c8f83f4031b080b2ab9d7aa93a1">
  <xsd:schema xmlns:xsd="http://www.w3.org/2001/XMLSchema" xmlns:xs="http://www.w3.org/2001/XMLSchema" xmlns:p="http://schemas.microsoft.com/office/2006/metadata/properties" xmlns:ns2="e01e2121-dc66-403f-9677-356368cd2ab1" xmlns:ns3="82402643-741c-45c1-8143-f612360c506b" targetNamespace="http://schemas.microsoft.com/office/2006/metadata/properties" ma:root="true" ma:fieldsID="3eeeb162a4e0f1b9c8a399d01f29ea20" ns2:_="" ns3:_="">
    <xsd:import namespace="e01e2121-dc66-403f-9677-356368cd2ab1"/>
    <xsd:import namespace="82402643-741c-45c1-8143-f612360c50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e2121-dc66-403f-9677-356368cd2a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0d90e9a-5348-475f-87c0-8a705e0c44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402643-741c-45c1-8143-f612360c506b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1c0002d5-e303-41dc-b976-63925197d166}" ma:internalName="TaxCatchAll" ma:showField="CatchAllData" ma:web="82402643-741c-45c1-8143-f612360c50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402643-741c-45c1-8143-f612360c506b" xsi:nil="true"/>
    <lcf76f155ced4ddcb4097134ff3c332f xmlns="e01e2121-dc66-403f-9677-356368cd2ab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6F54048-0DB4-421C-A1DD-650EA1782A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1e2121-dc66-403f-9677-356368cd2ab1"/>
    <ds:schemaRef ds:uri="82402643-741c-45c1-8143-f612360c5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486B02-90B9-48AF-ADB7-A5C3D0F7A1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8B63E4-DC8C-40D2-9C1E-2ED1358D77F7}">
  <ds:schemaRefs>
    <ds:schemaRef ds:uri="http://schemas.microsoft.com/office/2006/documentManagement/types"/>
    <ds:schemaRef ds:uri="e01e2121-dc66-403f-9677-356368cd2ab1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82402643-741c-45c1-8143-f612360c506b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1730</TotalTime>
  <Words>470</Words>
  <Application>Microsoft Office PowerPoint</Application>
  <PresentationFormat>On-screen Show (4:3)</PresentationFormat>
  <Paragraphs>93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Britannic Bold</vt:lpstr>
      <vt:lpstr>Calibri</vt:lpstr>
      <vt:lpstr>Comic Sans MS</vt:lpstr>
      <vt:lpstr>Times New Roman</vt:lpstr>
      <vt:lpstr>XCCW Joined 22a</vt:lpstr>
      <vt:lpstr>Office Theme</vt:lpstr>
      <vt:lpstr>PowerPoint Presentation</vt:lpstr>
      <vt:lpstr>Meet the Staff</vt:lpstr>
      <vt:lpstr>      What we will be covering this year:       </vt:lpstr>
      <vt:lpstr>Homework</vt:lpstr>
      <vt:lpstr>School lunches</vt:lpstr>
      <vt:lpstr>PowerPoint Presentation</vt:lpstr>
      <vt:lpstr>School Uniform</vt:lpstr>
      <vt:lpstr>PowerPoint Presentation</vt:lpstr>
      <vt:lpstr>PowerPoint Presentation</vt:lpstr>
      <vt:lpstr>Behaviour </vt:lpstr>
      <vt:lpstr>Online safety</vt:lpstr>
      <vt:lpstr>Extra Curricular Clubs</vt:lpstr>
      <vt:lpstr>Keep in touch</vt:lpstr>
      <vt:lpstr>School Facebook page</vt:lpstr>
      <vt:lpstr>PowerPoint Presentation</vt:lpstr>
      <vt:lpstr>PowerPoint Presentation</vt:lpstr>
      <vt:lpstr>Curriculum expectations</vt:lpstr>
      <vt:lpstr>PowerPoint Presentation</vt:lpstr>
      <vt:lpstr>Thank you for listening,  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1</dc:title>
  <dc:creator>user</dc:creator>
  <cp:lastModifiedBy>Mrs K Taylor</cp:lastModifiedBy>
  <cp:revision>127</cp:revision>
  <dcterms:created xsi:type="dcterms:W3CDTF">2015-09-08T20:01:23Z</dcterms:created>
  <dcterms:modified xsi:type="dcterms:W3CDTF">2026-09-10T15:25:06Z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0x010100B9999A30B3177043AA89C087F89E22C8</vt:lpwstr>
  </property>
  <property fmtid="{D5CDD505-2E9C-101B-9397-08002B2CF9AE}" pid="3" name="MediaServiceImageTags">
    <vt:lpwstr/>
  </property>
  <property fmtid="{D5CDD505-2E9C-101B-9397-08002B2CF9AE}" pid="4" name="Order">
    <vt:r8>102700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