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63" r:id="rId6"/>
    <p:sldId id="264" r:id="rId7"/>
    <p:sldId id="257" r:id="rId8"/>
    <p:sldId id="265" r:id="rId9"/>
    <p:sldId id="266" r:id="rId10"/>
    <p:sldId id="258" r:id="rId11"/>
    <p:sldId id="262" r:id="rId12"/>
    <p:sldId id="260" r:id="rId13"/>
    <p:sldId id="282" r:id="rId1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6EDE6-D3CC-C94D-90BF-29233A90D8D5}" v="551" dt="2026-09-20T20:33:38.005"/>
    <p1510:client id="{45A65E5B-B8C3-7F0D-8175-6029A48844D9}" v="20" dt="2026-09-20T19:14:38.1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91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73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62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9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22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88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26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93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47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8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567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515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03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30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349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701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99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8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568419"/>
            <a:ext cx="6972244" cy="1317204"/>
          </a:xfrm>
        </p:spPr>
        <p:txBody>
          <a:bodyPr/>
          <a:lstStyle/>
          <a:p>
            <a:r>
              <a:rPr lang="en-GB" sz="6600" dirty="0"/>
              <a:t>Welcome to Year 4!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972244" cy="1727897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GB" sz="3600" dirty="0">
                <a:ea typeface="Calibri Light"/>
                <a:cs typeface="Calibri Light"/>
              </a:rPr>
              <a:t>Miss Chan -  Class teacher </a:t>
            </a:r>
          </a:p>
          <a:p>
            <a:r>
              <a:rPr lang="en-GB" sz="3600" dirty="0">
                <a:ea typeface="Calibri Light"/>
                <a:cs typeface="Calibri Light"/>
              </a:rPr>
              <a:t>Mrs Pickavance – Wednesday teacher</a:t>
            </a:r>
          </a:p>
          <a:p>
            <a:r>
              <a:rPr lang="en-GB" sz="3600" dirty="0">
                <a:ea typeface="Calibri Light"/>
                <a:cs typeface="Calibri Light"/>
              </a:rPr>
              <a:t>Miss Smyth, Ms Dickinson – Teaching assistants 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6912E-1184-D1AA-FC95-24B5FA774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594BA-1C51-E124-A196-30A63C67A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19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D866E-7B62-7BFB-AF0F-805A2DE84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80AB-B1B4-C8DE-824C-A6B6E1D75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/>
              <a:t>Spellings, punctuation, grammar </a:t>
            </a:r>
          </a:p>
          <a:p>
            <a:pPr>
              <a:buSzPct val="114999"/>
            </a:pPr>
            <a:r>
              <a:rPr lang="en-GB" sz="3200" dirty="0"/>
              <a:t>Maths</a:t>
            </a:r>
          </a:p>
          <a:p>
            <a:pPr>
              <a:buSzPct val="114999"/>
            </a:pPr>
            <a:r>
              <a:rPr lang="en-GB" sz="3200" dirty="0"/>
              <a:t>Times tables – TTRS</a:t>
            </a:r>
          </a:p>
          <a:p>
            <a:pPr>
              <a:buSzPct val="114999"/>
            </a:pPr>
            <a:r>
              <a:rPr lang="en-GB" sz="3200" dirty="0"/>
              <a:t>Topic – optional and creative</a:t>
            </a:r>
          </a:p>
          <a:p>
            <a:pPr>
              <a:buSzPct val="114999"/>
            </a:pPr>
            <a:r>
              <a:rPr lang="en-GB" sz="3200" dirty="0"/>
              <a:t>Read every evening and sign the reading record.</a:t>
            </a:r>
          </a:p>
        </p:txBody>
      </p:sp>
    </p:spTree>
    <p:extLst>
      <p:ext uri="{BB962C8B-B14F-4D97-AF65-F5344CB8AC3E}">
        <p14:creationId xmlns:p14="http://schemas.microsoft.com/office/powerpoint/2010/main" val="1780837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7FCA-FA25-279C-7C5B-1A9EBBD02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Uniform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C2834-C5F1-FF05-EF79-2AD57A4B3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u="sng" dirty="0"/>
              <a:t>Plain </a:t>
            </a:r>
            <a:r>
              <a:rPr lang="en-GB" dirty="0"/>
              <a:t>black trainers or school shoes, grey trousers or skirt, polo shirt and St. Sebastian's logo jumper or cardigan.</a:t>
            </a:r>
          </a:p>
          <a:p>
            <a:pPr>
              <a:buSzPct val="114999"/>
            </a:pPr>
            <a:r>
              <a:rPr lang="en-GB" dirty="0"/>
              <a:t>P.E - White Top, Black shorts / leggings and black trainers</a:t>
            </a:r>
          </a:p>
          <a:p>
            <a:pPr>
              <a:buSzPct val="114999"/>
            </a:pPr>
            <a:r>
              <a:rPr lang="en-GB" dirty="0"/>
              <a:t>No hoop earrings</a:t>
            </a:r>
          </a:p>
          <a:p>
            <a:pPr>
              <a:buSzPct val="114999"/>
            </a:pPr>
            <a:r>
              <a:rPr lang="en-GB" dirty="0"/>
              <a:t>No nail varnish or acrylic / gel nails.</a:t>
            </a:r>
          </a:p>
          <a:p>
            <a:pPr>
              <a:buSzPct val="114999"/>
            </a:pPr>
            <a:r>
              <a:rPr lang="en-GB" dirty="0"/>
              <a:t>A simple watch – no smart watches</a:t>
            </a:r>
          </a:p>
        </p:txBody>
      </p:sp>
    </p:spTree>
    <p:extLst>
      <p:ext uri="{BB962C8B-B14F-4D97-AF65-F5344CB8AC3E}">
        <p14:creationId xmlns:p14="http://schemas.microsoft.com/office/powerpoint/2010/main" val="377024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75579C-4914-4210-DED0-C36A435765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359" r="134"/>
          <a:stretch>
            <a:fillRect/>
          </a:stretch>
        </p:blipFill>
        <p:spPr>
          <a:xfrm>
            <a:off x="1638116" y="1868000"/>
            <a:ext cx="8919238" cy="4853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C36DC3-1293-A07F-EB22-31CDCDBEA583}"/>
              </a:ext>
            </a:extLst>
          </p:cNvPr>
          <p:cNvSpPr txBox="1"/>
          <p:nvPr/>
        </p:nvSpPr>
        <p:spPr>
          <a:xfrm>
            <a:off x="4381538" y="836491"/>
            <a:ext cx="344148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/>
              <a:t>Acceptable footwear </a:t>
            </a:r>
          </a:p>
        </p:txBody>
      </p:sp>
    </p:spTree>
    <p:extLst>
      <p:ext uri="{BB962C8B-B14F-4D97-AF65-F5344CB8AC3E}">
        <p14:creationId xmlns:p14="http://schemas.microsoft.com/office/powerpoint/2010/main" val="3102492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90D19-2505-B3C4-5D6B-1798D7965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06351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GB" dirty="0"/>
              <a:t>P.E - Monday and Wednesday – swimming</a:t>
            </a:r>
            <a:br>
              <a:rPr lang="en-GB" dirty="0"/>
            </a:br>
            <a:r>
              <a:rPr lang="en-GB" dirty="0"/>
              <a:t>No jewellery.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1031DA-D307-575A-3BEE-BCE4B3B1C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186" y="1909755"/>
            <a:ext cx="8340065" cy="494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96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E0ACF-3256-7E35-D1E4-BB0DAFD2C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 School bags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51058-1F90-49B9-54A0-8E51D9D44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Bring your own school bag</a:t>
            </a:r>
            <a:endParaRPr lang="en-US" dirty="0"/>
          </a:p>
          <a:p>
            <a:pPr>
              <a:buSzPct val="114999"/>
            </a:pPr>
            <a:r>
              <a:rPr lang="en-GB" dirty="0"/>
              <a:t>Reading records.</a:t>
            </a:r>
          </a:p>
          <a:p>
            <a:pPr>
              <a:buSzPct val="114999"/>
            </a:pPr>
            <a:r>
              <a:rPr lang="en-GB" dirty="0"/>
              <a:t>Guided reading books.</a:t>
            </a:r>
          </a:p>
          <a:p>
            <a:pPr>
              <a:buSzPct val="114999"/>
            </a:pPr>
            <a:r>
              <a:rPr lang="en-GB" dirty="0"/>
              <a:t>Your child also needs a coat.</a:t>
            </a:r>
          </a:p>
          <a:p>
            <a:pPr>
              <a:buSzPct val="114999"/>
            </a:pPr>
            <a:r>
              <a:rPr lang="en-GB" dirty="0"/>
              <a:t>Do not bring toys or fidgets into school.</a:t>
            </a:r>
          </a:p>
          <a:p>
            <a:pPr marL="0" indent="0">
              <a:buSzPct val="114999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351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9E99-6E71-1EAE-4435-2A08A71C1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School Council, Laudato 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A938E-581B-0E43-40C0-DED83D7FA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14999"/>
            </a:pPr>
            <a:r>
              <a:rPr lang="en-GB" dirty="0"/>
              <a:t>School Council - They take leadership in our school regarding decisions, fundraisers, talent shows.</a:t>
            </a:r>
            <a:endParaRPr lang="en-US" dirty="0"/>
          </a:p>
          <a:p>
            <a:pPr>
              <a:buSzPct val="114999"/>
            </a:pPr>
            <a:r>
              <a:rPr lang="en-GB" dirty="0"/>
              <a:t>Laudato Si – They take leadership in our school regarding caring for our school environment and outdoor areas.</a:t>
            </a:r>
          </a:p>
        </p:txBody>
      </p:sp>
    </p:spTree>
    <p:extLst>
      <p:ext uri="{BB962C8B-B14F-4D97-AF65-F5344CB8AC3E}">
        <p14:creationId xmlns:p14="http://schemas.microsoft.com/office/powerpoint/2010/main" val="200738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29217-0F1F-364F-0DF0-844D9B97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Lunches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A9FEBB-5343-2C7E-1A07-393924166A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578" y="980741"/>
            <a:ext cx="7295719" cy="489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816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4604" y="879784"/>
            <a:ext cx="3868066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/>
              <a:t>Home – school partnership</a:t>
            </a:r>
          </a:p>
          <a:p>
            <a:endParaRPr lang="en-GB" sz="2400" dirty="0"/>
          </a:p>
          <a:p>
            <a:r>
              <a:rPr lang="en-GB" sz="2400" dirty="0"/>
              <a:t>This is our curriculum intent and ambitions for your children.</a:t>
            </a:r>
          </a:p>
          <a:p>
            <a:endParaRPr lang="en-GB" sz="2400" dirty="0"/>
          </a:p>
          <a:p>
            <a:r>
              <a:rPr lang="en-GB" sz="2400" dirty="0"/>
              <a:t>The importance of learning at both home and school allows your child to be the best that they can be.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335" y="-33944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941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402643-741c-45c1-8143-f612360c506b" xsi:nil="true"/>
    <lcf76f155ced4ddcb4097134ff3c332f xmlns="e01e2121-dc66-403f-9677-356368cd2ab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999A30B3177043AA89C087F89E22C8" ma:contentTypeVersion="13" ma:contentTypeDescription="Create a new document." ma:contentTypeScope="" ma:versionID="470da227c1e51f89edf794203cdab851">
  <xsd:schema xmlns:xsd="http://www.w3.org/2001/XMLSchema" xmlns:xs="http://www.w3.org/2001/XMLSchema" xmlns:p="http://schemas.microsoft.com/office/2006/metadata/properties" xmlns:ns2="e01e2121-dc66-403f-9677-356368cd2ab1" xmlns:ns3="82402643-741c-45c1-8143-f612360c506b" targetNamespace="http://schemas.microsoft.com/office/2006/metadata/properties" ma:root="true" ma:fieldsID="28bb9686938ea5d5d113ca60576a259b" ns2:_="" ns3:_="">
    <xsd:import namespace="e01e2121-dc66-403f-9677-356368cd2ab1"/>
    <xsd:import namespace="82402643-741c-45c1-8143-f612360c50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e2121-dc66-403f-9677-356368cd2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0d90e9a-5348-475f-87c0-8a705e0c4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02643-741c-45c1-8143-f612360c506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6c35c2e-32ce-49fd-8e9a-23b5dcb97a20}" ma:internalName="TaxCatchAll" ma:showField="CatchAllData" ma:web="82402643-741c-45c1-8143-f612360c50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847203-B925-4912-93EF-1F5EB6A3FB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C75A3C-2548-43A1-B6DE-6BC15A50A9F6}">
  <ds:schemaRefs>
    <ds:schemaRef ds:uri="82402643-741c-45c1-8143-f612360c506b"/>
    <ds:schemaRef ds:uri="e01e2121-dc66-403f-9677-356368cd2ab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CE01132-736A-4FA9-9F4D-A54AB4E657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1e2121-dc66-403f-9677-356368cd2ab1"/>
    <ds:schemaRef ds:uri="82402643-741c-45c1-8143-f612360c5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Organic</vt:lpstr>
      <vt:lpstr>Welcome to Year 4!</vt:lpstr>
      <vt:lpstr>Curriculum</vt:lpstr>
      <vt:lpstr>Homework</vt:lpstr>
      <vt:lpstr>Uniform</vt:lpstr>
      <vt:lpstr>PowerPoint Presentation</vt:lpstr>
      <vt:lpstr>P.E - Monday and Wednesday – swimming No jewellery.</vt:lpstr>
      <vt:lpstr> School bags</vt:lpstr>
      <vt:lpstr>School Council, Laudato Si</vt:lpstr>
      <vt:lpstr>Lunches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135</cp:revision>
  <dcterms:created xsi:type="dcterms:W3CDTF">2025-09-16T12:01:07Z</dcterms:created>
  <dcterms:modified xsi:type="dcterms:W3CDTF">2026-09-27T16:24:32Z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0x010100B9999A30B3177043AA89C087F89E22C8</vt:lpwstr>
  </property>
  <property fmtid="{D5CDD505-2E9C-101B-9397-08002B2CF9AE}" pid="3" name="MediaServiceImageTags">
    <vt:lpwstr/>
  </property>
</Properties>
</file>