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3"/>
  </p:notesMasterIdLst>
  <p:sldIdLst>
    <p:sldId id="256" r:id="rId2"/>
    <p:sldId id="1013" r:id="rId3"/>
    <p:sldId id="382" r:id="rId4"/>
    <p:sldId id="384" r:id="rId5"/>
    <p:sldId id="818" r:id="rId6"/>
    <p:sldId id="383" r:id="rId7"/>
    <p:sldId id="791" r:id="rId8"/>
    <p:sldId id="1014" r:id="rId9"/>
    <p:sldId id="1011" r:id="rId10"/>
    <p:sldId id="1010" r:id="rId11"/>
    <p:sldId id="95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D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17"/>
    <p:restoredTop sz="76563" autoAdjust="0"/>
  </p:normalViewPr>
  <p:slideViewPr>
    <p:cSldViewPr snapToGrid="0" snapToObjects="1">
      <p:cViewPr varScale="1">
        <p:scale>
          <a:sx n="55" d="100"/>
          <a:sy n="55" d="100"/>
        </p:scale>
        <p:origin x="14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F3A82-F637-1543-8C13-D12BDF0F499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67F53-BA33-7E40-958D-01A6607E9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1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Approximately 20 minutes is needed for this session.</a:t>
            </a:r>
          </a:p>
          <a:p>
            <a:endParaRPr lang="en-US" dirty="0"/>
          </a:p>
          <a:p>
            <a:r>
              <a:rPr lang="en-US" dirty="0"/>
              <a:t>Notes</a:t>
            </a:r>
            <a:r>
              <a:rPr lang="en-US" baseline="0" dirty="0"/>
              <a:t> are provided to help you lead the presentation.</a:t>
            </a:r>
          </a:p>
          <a:p>
            <a:r>
              <a:rPr lang="en-US" baseline="0" dirty="0"/>
              <a:t>Notes in italics are for your attention only.</a:t>
            </a:r>
          </a:p>
          <a:p>
            <a:endParaRPr lang="en-US" i="1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/>
              <a:t>This bitesize parent session is best used alongside a demo lesson of teaching a Set 1 sound.</a:t>
            </a:r>
            <a:r>
              <a:rPr lang="en-US" i="1" dirty="0"/>
              <a:t> Alternatively, you may wish to use a film from the School Portal.</a:t>
            </a:r>
          </a:p>
          <a:p>
            <a:endParaRPr lang="en-US" i="1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/>
              <a:t>Provide copies of ‘Reading at Home Booklet 1’ from Oxford Owl for each parent.</a:t>
            </a:r>
          </a:p>
          <a:p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8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Demonstrate teaching a Set 1 sound to a group of children.</a:t>
            </a:r>
          </a:p>
          <a:p>
            <a:r>
              <a:rPr lang="en-US" i="1" dirty="0"/>
              <a:t>Alternatively, you may wish to use a film from the School Portal.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52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how to use ‘My Set 1 Speed Sounds Book 1’ or cards if you send these home.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purchase Set 1 flashcards or My Reading and Writing Kit ages 3-5 early sounds and blending to support your child with Set 1 sounds at home.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5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baseline="0" dirty="0"/>
              <a:t>Read quote.</a:t>
            </a:r>
          </a:p>
          <a:p>
            <a:endParaRPr lang="en-US" i="1" baseline="0" dirty="0"/>
          </a:p>
          <a:p>
            <a:r>
              <a:rPr lang="en-US" i="0" baseline="0" dirty="0"/>
              <a:t>Today I want to help you understand how your child is learning to read with phonics – specifically ‘Read Write Inc.’ Phonics.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0C2BD-ABBD-1C45-BDAB-44A2829FA1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28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words are made up of individual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sounds.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sounds are merged together to form words.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e.g.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 </a:t>
            </a:r>
            <a:r>
              <a:rPr lang="en-US" dirty="0"/>
              <a:t>‘mat’ we have the sounds ‘m’, ‘a’, ‘t’, ship – ‘</a:t>
            </a:r>
            <a:r>
              <a:rPr lang="en-US" dirty="0" err="1"/>
              <a:t>sh</a:t>
            </a:r>
            <a:r>
              <a:rPr lang="en-US" dirty="0"/>
              <a:t>’, ‘</a:t>
            </a:r>
            <a:r>
              <a:rPr lang="en-US" dirty="0" err="1"/>
              <a:t>i</a:t>
            </a:r>
            <a:r>
              <a:rPr lang="en-US" dirty="0"/>
              <a:t>’, ‘p’.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1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1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Click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 grapheme is another name for the letters we use to write the sound. The spelling of that sound on the page. </a:t>
            </a:r>
            <a:endParaRPr lang="en-US" i="1"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Phonics is the method of teaching reading through the identification of sounds and graphemes.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new National Curriculum ensures that all children are taught Phonics systematically.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gives your children the tools to read any word. 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7302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 44 sounds to make all the words in the English language.                                    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means we’ve got a problem.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We’ve got 44 sounds and only 26 letters.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26 letters work singly, in pairs and sometimes in threes to represent one sound.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  <a:tabLst/>
              <a:defRPr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We have to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group letter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s together to write some sounds e.g. ‘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igh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’, ‘air’.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English we have more than 150 ways to represent 44 sounds, using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26 letters in the alphabet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i="1" dirty="0">
                <a:latin typeface="Times New Roman"/>
                <a:ea typeface="Times New Roman"/>
                <a:cs typeface="Times New Roman"/>
                <a:sym typeface="Times New Roman"/>
              </a:rPr>
              <a:t>Click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This makes our language one of the most complex in the world!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19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Times New Roman" pitchFamily="18" charset="0"/>
                <a:ea typeface="MS PGothic" pitchFamily="34" charset="-128"/>
                <a:cs typeface="Arial" charset="0"/>
              </a:rPr>
              <a:t>Copyright Ruth Miskin Literacy</a:t>
            </a:r>
          </a:p>
        </p:txBody>
      </p:sp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C86BBF-4374-4E01-85D9-47F0C65351B7}" type="slidenum">
              <a:rPr lang="en-US" smtClean="0">
                <a:latin typeface="Times New Roman" pitchFamily="18" charset="0"/>
                <a:ea typeface="MS PGothic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latin typeface="Times New Roman" pitchFamily="18" charset="0"/>
              <a:ea typeface="MS PGothic" pitchFamily="34" charset="-128"/>
              <a:cs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4075" y="744538"/>
            <a:ext cx="2838450" cy="21304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909" y="2947095"/>
            <a:ext cx="5335270" cy="623504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Using RWI, we make learning to read easy for children because we start by teaching them just one way of reading and writing every sound. Here they are on the 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Simple Speed Sounds chart</a:t>
            </a: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1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</a:t>
            </a: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teach 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1 sounds first - (sounds as far as a</a:t>
            </a: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en-US" sz="11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 o u).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GB" altLang="ja-JP" sz="1100" dirty="0">
                <a:latin typeface="Times New Roman" charset="0"/>
              </a:rPr>
              <a:t>Children need to know sounds – not letter names – to read words.</a:t>
            </a:r>
            <a:endParaRPr lang="en-US" sz="1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11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i="1" dirty="0"/>
              <a:t>Use MTYT to teach each of the Set 1 sounds to</a:t>
            </a:r>
            <a:r>
              <a:rPr lang="en-US" sz="1100" b="0" i="1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parents</a:t>
            </a:r>
            <a:r>
              <a:rPr lang="en-US" sz="1100" i="1" dirty="0"/>
              <a:t>.</a:t>
            </a:r>
          </a:p>
          <a:p>
            <a:pPr eaLnBrk="1" hangingPunct="1">
              <a:spcBef>
                <a:spcPct val="0"/>
              </a:spcBef>
              <a:spcAft>
                <a:spcPts val="1600"/>
              </a:spcAft>
            </a:pP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803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We </a:t>
            </a:r>
            <a:r>
              <a:rPr lang="en-US" baseline="0" dirty="0">
                <a:latin typeface="Times New Roman" charset="0"/>
              </a:rPr>
              <a:t>teach using pure sounds. </a:t>
            </a:r>
            <a:endParaRPr lang="en-US" dirty="0">
              <a:latin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</a:rPr>
              <a:t>W</a:t>
            </a:r>
            <a:r>
              <a:rPr lang="en-GB" dirty="0">
                <a:latin typeface="Times New Roman" charset="0"/>
              </a:rPr>
              <a:t>e pronounce the sounds clearly, using pure sounds (‘m’ not’ </a:t>
            </a:r>
            <a:r>
              <a:rPr lang="en-GB" dirty="0" err="1">
                <a:latin typeface="Times New Roman" charset="0"/>
              </a:rPr>
              <a:t>muh</a:t>
            </a:r>
            <a:r>
              <a:rPr lang="en-GB" dirty="0">
                <a:latin typeface="Times New Roman" charset="0"/>
              </a:rPr>
              <a:t>’, ’s’ not ‘</a:t>
            </a:r>
            <a:r>
              <a:rPr lang="en-GB" altLang="ja-JP" dirty="0" err="1">
                <a:latin typeface="Times New Roman" charset="0"/>
              </a:rPr>
              <a:t>suh</a:t>
            </a:r>
            <a:r>
              <a:rPr lang="en-GB" dirty="0">
                <a:latin typeface="Times New Roman" charset="0"/>
              </a:rPr>
              <a:t>’</a:t>
            </a:r>
            <a:r>
              <a:rPr lang="en-GB" altLang="ja-JP" dirty="0">
                <a:latin typeface="Times New Roman" charset="0"/>
              </a:rPr>
              <a:t>, etc.) so that your child will be able to blend the sounds together to make words more easily. </a:t>
            </a:r>
          </a:p>
          <a:p>
            <a:pPr eaLnBrk="1" hangingPunct="1"/>
            <a:endParaRPr lang="en-GB" altLang="ja-JP" baseline="0" dirty="0">
              <a:latin typeface="Times New Roman" charset="0"/>
            </a:endParaRPr>
          </a:p>
          <a:p>
            <a:pPr eaLnBrk="1" hangingPunct="1"/>
            <a:r>
              <a:rPr lang="en-GB" altLang="ja-JP" baseline="0" dirty="0">
                <a:latin typeface="Times New Roman" charset="0"/>
              </a:rPr>
              <a:t>You can watch this film of little Sylvie on the Ruth </a:t>
            </a:r>
            <a:r>
              <a:rPr lang="en-GB" altLang="ja-JP" baseline="0" dirty="0" err="1">
                <a:latin typeface="Times New Roman" charset="0"/>
              </a:rPr>
              <a:t>Miskin</a:t>
            </a:r>
            <a:r>
              <a:rPr lang="en-GB" altLang="ja-JP" baseline="0" dirty="0">
                <a:latin typeface="Times New Roman" charset="0"/>
              </a:rPr>
              <a:t> website to practise using pure sounds. </a:t>
            </a:r>
            <a:r>
              <a:rPr lang="en-GB" altLang="ja-JP" i="1" baseline="0" dirty="0">
                <a:latin typeface="Times New Roman" charset="0"/>
              </a:rPr>
              <a:t>Play a little bit of the video.</a:t>
            </a:r>
            <a:endParaRPr lang="en-GB" altLang="ja-JP" dirty="0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15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give children a hook to learn the sounds by using pictures in the same shape as the letter.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‘s’ looks like a snake.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‘d’ looks like a dinosaur.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‘m’ looks like a mountain.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‘a’ looks like an apple.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teach the children to name the mnemonic pictures before they learn the sound.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means that children learn to read and write the sounds really easily.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61AF0-59CC-4D82-B182-5DFC7F9ACF1F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569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Children use the picture mnemonic to learn to form letters correctly at the same time they learn to read each sound. </a:t>
            </a:r>
          </a:p>
          <a:p>
            <a:r>
              <a:rPr lang="en-US" dirty="0"/>
              <a:t>Each sound has a handwriting phrase e.g. down Maisie, and over the mountains.</a:t>
            </a:r>
          </a:p>
          <a:p>
            <a:endParaRPr lang="en-US" dirty="0"/>
          </a:p>
          <a:p>
            <a:r>
              <a:rPr lang="en-US" dirty="0"/>
              <a:t>Use these handwriting phrases when </a:t>
            </a:r>
            <a:r>
              <a:rPr lang="en-US" dirty="0" err="1"/>
              <a:t>practising</a:t>
            </a:r>
            <a:r>
              <a:rPr lang="en-US" dirty="0"/>
              <a:t> writing at home with your child.</a:t>
            </a:r>
          </a:p>
          <a:p>
            <a:r>
              <a:rPr lang="en-US" dirty="0"/>
              <a:t>Avoid using these to read the sound.</a:t>
            </a:r>
          </a:p>
          <a:p>
            <a:endParaRPr lang="en-US" dirty="0"/>
          </a:p>
          <a:p>
            <a:r>
              <a:rPr lang="en-US" dirty="0"/>
              <a:t>I will give you a handout of these handwriting phrases when you leave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23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Watch these video tutorials on the Ruth </a:t>
            </a:r>
            <a:r>
              <a:rPr lang="en-US" dirty="0" err="1"/>
              <a:t>Miskin</a:t>
            </a:r>
            <a:r>
              <a:rPr lang="en-US" dirty="0"/>
              <a:t> website to help you to </a:t>
            </a:r>
            <a:r>
              <a:rPr lang="en-US" dirty="0" err="1"/>
              <a:t>practise</a:t>
            </a:r>
            <a:r>
              <a:rPr lang="en-US" dirty="0"/>
              <a:t> reading and writing with your child at home: </a:t>
            </a:r>
          </a:p>
          <a:p>
            <a:endParaRPr lang="en-US" dirty="0"/>
          </a:p>
          <a:p>
            <a:r>
              <a:rPr lang="en-US" dirty="0"/>
              <a:t>The frieze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reading the stretchy sounds with your child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reading the bouncy sounds with your child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Handwriting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will also give you a copy of the </a:t>
            </a:r>
            <a:r>
              <a:rPr lang="en-US" baseline="0" dirty="0"/>
              <a:t>‘Reading at Home Booklet 1’.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67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owerpoint-cover-template-blank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067944" y="4221088"/>
            <a:ext cx="5076056" cy="1181993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1037735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39175" cy="504056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2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246885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68760"/>
            <a:ext cx="4254624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97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0" y="333375"/>
            <a:ext cx="7478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3850" y="1495425"/>
            <a:ext cx="8639175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356350"/>
            <a:ext cx="2195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F6C09D9-D1B6-4568-8B87-5A6249D0DBD1}" type="datetime1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09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366FC25-FCA6-4D86-A84B-F6C8160D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5368" name="Picture 9" descr="RM_shap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9" descr="PPT_RM_page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1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787878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Read Write Inc. </a:t>
            </a:r>
            <a:r>
              <a:rPr lang="en-US" dirty="0"/>
              <a:t>Phonics </a:t>
            </a:r>
            <a:br>
              <a:rPr lang="en-US" dirty="0"/>
            </a:br>
            <a:r>
              <a:rPr lang="en-US" dirty="0"/>
              <a:t>Parents’ Meeting</a:t>
            </a:r>
            <a:br>
              <a:rPr lang="en-US" dirty="0"/>
            </a:br>
            <a:r>
              <a:rPr lang="en-US" dirty="0"/>
              <a:t>Set 1 Sounds</a:t>
            </a:r>
          </a:p>
        </p:txBody>
      </p:sp>
    </p:spTree>
    <p:extLst>
      <p:ext uri="{BB962C8B-B14F-4D97-AF65-F5344CB8AC3E}">
        <p14:creationId xmlns:p14="http://schemas.microsoft.com/office/powerpoint/2010/main" val="1449078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DF07E-39BF-2745-A208-6978920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a Set 1 Sound - </a:t>
            </a:r>
            <a:r>
              <a:rPr lang="en-US" dirty="0">
                <a:solidFill>
                  <a:srgbClr val="FFC000"/>
                </a:solidFill>
              </a:rPr>
              <a:t>in action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22645A-F908-4C4F-BEC3-734F593D4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Ruth </a:t>
            </a:r>
            <a:r>
              <a:rPr lang="en-GB" dirty="0" err="1"/>
              <a:t>Miskin</a:t>
            </a:r>
            <a:r>
              <a:rPr lang="en-GB" dirty="0"/>
              <a:t> portal</a:t>
            </a:r>
          </a:p>
        </p:txBody>
      </p:sp>
    </p:spTree>
    <p:extLst>
      <p:ext uri="{BB962C8B-B14F-4D97-AF65-F5344CB8AC3E}">
        <p14:creationId xmlns:p14="http://schemas.microsoft.com/office/powerpoint/2010/main" val="1274815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F2CC8-DE15-654D-9D80-DC0A17065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6C960-CBF0-1745-812E-85F7F7488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1. Use pure sounds, not letter names</a:t>
            </a:r>
          </a:p>
          <a:p>
            <a:r>
              <a:rPr lang="en-GB" dirty="0"/>
              <a:t>2. Teach the picture names</a:t>
            </a:r>
          </a:p>
          <a:p>
            <a:r>
              <a:rPr lang="en-GB" dirty="0"/>
              <a:t>3. Practise reading sounds speedily -                 </a:t>
            </a:r>
          </a:p>
          <a:p>
            <a:r>
              <a:rPr lang="en-GB" dirty="0"/>
              <a:t>    ‘review, review, review’</a:t>
            </a:r>
          </a:p>
          <a:p>
            <a:r>
              <a:rPr lang="en-GB" dirty="0"/>
              <a:t>4. Use the handwriting phrases for writing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0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36" y="260649"/>
            <a:ext cx="8640951" cy="864096"/>
          </a:xfrm>
        </p:spPr>
        <p:txBody>
          <a:bodyPr/>
          <a:lstStyle/>
          <a:p>
            <a:r>
              <a:rPr lang="en-US" dirty="0"/>
              <a:t>Reading </a:t>
            </a:r>
            <a:r>
              <a:rPr lang="en-GB" dirty="0"/>
              <a:t>changes everything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5A5A5A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5A5A5A"/>
                </a:solidFill>
              </a:rPr>
              <a:t>Teach a child to read and keep that child reading and we will change everything.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And I mean everything.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r>
              <a:rPr lang="en-US" sz="2400" i="1" dirty="0"/>
              <a:t>Jeanette Winterson</a:t>
            </a:r>
            <a:endParaRPr lang="en-US" sz="2400" b="1" i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4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7478713" cy="864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1" i="0" u="none" strike="noStrike" cap="none" dirty="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What is phonics?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323528" y="1196751"/>
            <a:ext cx="8639174" cy="50405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Sounds- All words are made up of individual sounds. These sounds are merged together to form words. </a:t>
            </a:r>
            <a:r>
              <a:rPr lang="en-US" sz="32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E.g</a:t>
            </a: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mat.</a:t>
            </a: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endParaRPr sz="3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r>
              <a:rPr lang="en-US" sz="320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Graphemes.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grapheme is another name for the letters we use to write the sound. The spelling of that sound on the page.</a:t>
            </a:r>
            <a:endParaRPr lang="en-US" sz="320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03008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alphabetic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44 sounds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26 letters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Over 150+ graphemes (letter combinations)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r>
              <a:rPr lang="en-US" dirty="0"/>
              <a:t>One of the most complex alphabetic codes in the world.</a:t>
            </a:r>
          </a:p>
        </p:txBody>
      </p:sp>
    </p:spTree>
    <p:extLst>
      <p:ext uri="{BB962C8B-B14F-4D97-AF65-F5344CB8AC3E}">
        <p14:creationId xmlns:p14="http://schemas.microsoft.com/office/powerpoint/2010/main" val="102963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/>
                </a:solidFill>
                <a:ea typeface="Arial Unicode MS" pitchFamily="34" charset="-128"/>
                <a:cs typeface="Arial Unicode MS" pitchFamily="34" charset="-128"/>
              </a:rPr>
              <a:t>Speed Sounds Set 1</a:t>
            </a:r>
          </a:p>
        </p:txBody>
      </p:sp>
      <p:sp>
        <p:nvSpPr>
          <p:cNvPr id="71681" name="Rectangle 3"/>
          <p:cNvSpPr>
            <a:spLocks noGrp="1" noChangeArrowheads="1"/>
          </p:cNvSpPr>
          <p:nvPr>
            <p:ph idx="1"/>
          </p:nvPr>
        </p:nvSpPr>
        <p:spPr>
          <a:xfrm>
            <a:off x="422275" y="160020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dirty="0">
                <a:latin typeface="Arial Unicode MS"/>
                <a:ea typeface="Arial Unicode MS"/>
                <a:cs typeface="Arial Unicode MS"/>
              </a:rPr>
              <a:t>   </a:t>
            </a:r>
            <a:endParaRPr lang="en-US" dirty="0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496888" y="1751013"/>
            <a:ext cx="3810000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Picture 1" descr="Simple_Speed_Sounds_Chart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8" t="6871" r="2798" b="44253"/>
          <a:stretch/>
        </p:blipFill>
        <p:spPr>
          <a:xfrm>
            <a:off x="755576" y="1052736"/>
            <a:ext cx="7478713" cy="492603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59632" y="1484784"/>
            <a:ext cx="6624736" cy="864096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59632" y="3140968"/>
            <a:ext cx="6624736" cy="864096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59632" y="4371562"/>
            <a:ext cx="2880320" cy="504056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8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Sounds (</a:t>
            </a:r>
            <a:r>
              <a:rPr lang="en-US" dirty="0" err="1"/>
              <a:t>ruthmiskin.com</a:t>
            </a:r>
            <a:r>
              <a:rPr lang="en-US" dirty="0"/>
              <a:t>)</a:t>
            </a:r>
          </a:p>
        </p:txBody>
      </p:sp>
      <p:pic>
        <p:nvPicPr>
          <p:cNvPr id="4" name="ph.set_1_sounds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1278834"/>
            <a:ext cx="8634942" cy="48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1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 the pictures</a:t>
            </a:r>
            <a:endParaRPr lang="en-US" dirty="0"/>
          </a:p>
        </p:txBody>
      </p:sp>
      <p:pic>
        <p:nvPicPr>
          <p:cNvPr id="5" name="Content Placeholder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929" r="-40929"/>
          <a:stretch>
            <a:fillRect/>
          </a:stretch>
        </p:blipFill>
        <p:spPr bwMode="auto">
          <a:xfrm>
            <a:off x="627051" y="1628800"/>
            <a:ext cx="8028384" cy="440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6542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450BF-B53D-6F49-9A43-6D1A1CC94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letter formation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4C9AB0-B505-1445-9009-1C3C5B4F73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6226" y="1289740"/>
            <a:ext cx="7991548" cy="5040313"/>
          </a:xfrm>
        </p:spPr>
      </p:pic>
    </p:spTree>
    <p:extLst>
      <p:ext uri="{BB962C8B-B14F-4D97-AF65-F5344CB8AC3E}">
        <p14:creationId xmlns:p14="http://schemas.microsoft.com/office/powerpoint/2010/main" val="3068285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883CF-ABF9-984B-9FFC-62BB643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Video Tutorials (</a:t>
            </a:r>
            <a:r>
              <a:rPr lang="en-US" dirty="0" err="1"/>
              <a:t>ruthmiskin.com</a:t>
            </a:r>
            <a:r>
              <a:rPr lang="en-US" dirty="0"/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4A43B0-25A7-0949-9BF1-25899EF55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2265" y="1317246"/>
            <a:ext cx="6759469" cy="4904277"/>
          </a:xfrm>
        </p:spPr>
      </p:pic>
    </p:spTree>
    <p:extLst>
      <p:ext uri="{BB962C8B-B14F-4D97-AF65-F5344CB8AC3E}">
        <p14:creationId xmlns:p14="http://schemas.microsoft.com/office/powerpoint/2010/main" val="422422217"/>
      </p:ext>
    </p:extLst>
  </p:cSld>
  <p:clrMapOvr>
    <a:masterClrMapping/>
  </p:clrMapOvr>
</p:sld>
</file>

<file path=ppt/theme/theme1.xml><?xml version="1.0" encoding="utf-8"?>
<a:theme xmlns:a="http://schemas.openxmlformats.org/drawingml/2006/main" name="NEW Phonics Template">
  <a:themeElements>
    <a:clrScheme name="Custom 4">
      <a:dk1>
        <a:srgbClr val="2D2D2D"/>
      </a:dk1>
      <a:lt1>
        <a:sysClr val="window" lastClr="FFFFFF"/>
      </a:lt1>
      <a:dk2>
        <a:srgbClr val="5A5A5A"/>
      </a:dk2>
      <a:lt2>
        <a:srgbClr val="EEECE1"/>
      </a:lt2>
      <a:accent1>
        <a:srgbClr val="FFC000"/>
      </a:accent1>
      <a:accent2>
        <a:srgbClr val="FFD200"/>
      </a:accent2>
      <a:accent3>
        <a:srgbClr val="CF9C00"/>
      </a:accent3>
      <a:accent4>
        <a:srgbClr val="A0A0A0"/>
      </a:accent4>
      <a:accent5>
        <a:srgbClr val="787878"/>
      </a:accent5>
      <a:accent6>
        <a:srgbClr val="5A5A5A"/>
      </a:accent6>
      <a:hlink>
        <a:srgbClr val="CF9C00"/>
      </a:hlink>
      <a:folHlink>
        <a:srgbClr val="787878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Presentation1.potx</Template>
  <TotalTime>606</TotalTime>
  <Words>988</Words>
  <Application>Microsoft Office PowerPoint</Application>
  <PresentationFormat>On-screen Show (4:3)</PresentationFormat>
  <Paragraphs>106</Paragraphs>
  <Slides>11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ＭＳ Ｐゴシック</vt:lpstr>
      <vt:lpstr>ＭＳ Ｐゴシック</vt:lpstr>
      <vt:lpstr>Arial</vt:lpstr>
      <vt:lpstr>Arial Unicode MS</vt:lpstr>
      <vt:lpstr>Calibri</vt:lpstr>
      <vt:lpstr>Garamond</vt:lpstr>
      <vt:lpstr>Times New Roman</vt:lpstr>
      <vt:lpstr>Wingdings</vt:lpstr>
      <vt:lpstr>NEW Phonics Template</vt:lpstr>
      <vt:lpstr>Read Write Inc. Phonics  Parents’ Meeting Set 1 Sounds</vt:lpstr>
      <vt:lpstr>Reading changes everything</vt:lpstr>
      <vt:lpstr>What is phonics?</vt:lpstr>
      <vt:lpstr>English alphabetic code</vt:lpstr>
      <vt:lpstr>Speed Sounds Set 1</vt:lpstr>
      <vt:lpstr>Pure Sounds (ruthmiskin.com)</vt:lpstr>
      <vt:lpstr>Name the pictures</vt:lpstr>
      <vt:lpstr>Teaching letter formation</vt:lpstr>
      <vt:lpstr>Free Video Tutorials (ruthmiskin.com)</vt:lpstr>
      <vt:lpstr>Teaching a Set 1 Sound - in action</vt:lpstr>
      <vt:lpstr>What can I do?</vt:lpstr>
    </vt:vector>
  </TitlesOfParts>
  <Company>Ruth Miskin Literacy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Steenson</dc:creator>
  <cp:lastModifiedBy>Sarah Price</cp:lastModifiedBy>
  <cp:revision>132</cp:revision>
  <dcterms:created xsi:type="dcterms:W3CDTF">2015-11-23T14:36:59Z</dcterms:created>
  <dcterms:modified xsi:type="dcterms:W3CDTF">2021-11-03T11:24:02Z</dcterms:modified>
</cp:coreProperties>
</file>