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8DD68-6B08-4756-8552-E8F9C7164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4EA64-6D03-4CC7-AF9E-8AB9C0A65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25C43-29F2-49CC-909D-2222A3B7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2BCB-A0F2-438D-A650-B08535033A0B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20D70-4C8E-43F5-8D17-BDBF96B6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6642B-D76E-4A2C-AC27-38B0D21D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C20F-2EA9-4083-B90E-D88B268EA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57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090B-69D9-481A-9708-8F7006FC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11B88-DA5A-4196-BCF5-989F04A3D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016F3-0EDB-4E38-8378-B1BA15864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2BCB-A0F2-438D-A650-B08535033A0B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F9455-E083-4E2F-AB27-E6C3DEE7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BCC04-D14C-4133-B15A-B4BA0484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C20F-2EA9-4083-B90E-D88B268EA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94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07FE80-A396-4892-9529-4C837AA2B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BD9780-EFAF-4F7C-AD9F-F24C6675D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C05B7-63D9-46CF-BA2A-A4A70E42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2BCB-A0F2-438D-A650-B08535033A0B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DA6AF-AA7D-43C1-AE2A-AE26FEE9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5ED6A-8915-4AE3-97FA-495A1A1D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C20F-2EA9-4083-B90E-D88B268EA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2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69AC-5D46-4E98-81E3-E4737521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51AA0-17D4-4657-8EB3-9FE0C16AA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557A7-464C-4ECC-98A3-29BD48EC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2BCB-A0F2-438D-A650-B08535033A0B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FC432-A04D-4B53-B178-4FF340D6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3DA24-5448-4046-AAD9-9DFAA9CC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C20F-2EA9-4083-B90E-D88B268EA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8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76B7F-1C8E-4E54-8F35-94ACA605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4BE57-261F-4888-BF17-0613D086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A1C74-301E-4784-AE2A-FAED351F1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2BCB-A0F2-438D-A650-B08535033A0B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5D558-E5DC-47FB-B39C-CB135C1AB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111E7-657C-4EE2-8F84-392F68183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C20F-2EA9-4083-B90E-D88B268EA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11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056E-65FE-49E3-A005-E2E3B0EAA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757D6-6584-4A75-A4E8-3FD0D8C7F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1F2BC-3476-45A9-8449-9A0243ED9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0A14E-2312-48E5-96CC-20E57CE67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2BCB-A0F2-438D-A650-B08535033A0B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ED13E-5874-4587-9733-5263727F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32831-17F8-40F3-8C50-219D3FF7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C20F-2EA9-4083-B90E-D88B268EA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14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3A33-019C-4722-858F-78ADBB15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FEB82-9AE1-4E0E-9621-71C8FFCA2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8EED1-E162-4749-9629-D55B2F7D2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F8778-23C9-4B0C-9D4A-51F3875BB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F1EF7-636E-4EFB-81B6-C8462ACDD8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F44139-E998-42D8-858A-CF99D93C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2BCB-A0F2-438D-A650-B08535033A0B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F6B1C-2839-40CA-A566-CFC4D2FB0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D07309-6AD9-498B-925A-D00258426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C20F-2EA9-4083-B90E-D88B268EA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42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CBE67-9A04-48F1-B4D9-C0B4B265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7EB5C7-72EC-4487-8D30-FE60682C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2BCB-A0F2-438D-A650-B08535033A0B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CB379-E68A-4402-A626-EBD8B23D6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174F0-FEFC-4128-BB2B-3D65DA55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C20F-2EA9-4083-B90E-D88B268EA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91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6D99B-7EE6-485E-8B00-0EA1960C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2BCB-A0F2-438D-A650-B08535033A0B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CD2B1-D88E-4857-9449-7FC54A42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CD5CF-B904-419B-9BF9-FE3BB52E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C20F-2EA9-4083-B90E-D88B268EA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6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DD61-BF61-40E4-8475-7CA9F1E6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BC875-AFFF-41BF-B768-4A2CB6703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7DA69-FA41-4982-A017-879CDAA65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1D5E3-C31C-4C4C-AC2A-0F085373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2BCB-A0F2-438D-A650-B08535033A0B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AF0A6-BF0F-49DE-90EB-DC126728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D8071-22B1-48DC-9CAA-B093C118A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C20F-2EA9-4083-B90E-D88B268EA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06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07A55-BDDC-4AEB-A48E-D8FF4A84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9C0477-1D98-4587-8424-F1047C77D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56844-6395-4888-BA24-DFE545A6C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2F5D7-E4EA-4CEE-B433-AEB70AC52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2BCB-A0F2-438D-A650-B08535033A0B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BBD58-156A-42BE-8994-744D5389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6BF5C-E35F-4AC7-B0EE-74A60359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C20F-2EA9-4083-B90E-D88B268EA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83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5D525D-8386-4CD5-8011-7ABE27EE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84018-F112-4A72-AFB0-D3A9B9CDB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08EC1-D1FC-427B-BF24-F30F5BF0B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12BCB-A0F2-438D-A650-B08535033A0B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63C6-7968-4702-9E9C-E2DB6858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F8BDC-2AD9-43AE-B19A-8C639D772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4C20F-2EA9-4083-B90E-D88B268EA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86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9227-CEB1-4D42-A42B-C96817B4D6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14251-E7E4-4927-8D0A-315991EDC1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92AA0-B5C4-4BDE-8EA9-658268F50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0"/>
            <a:ext cx="9557794" cy="6754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8C18BB-F46B-4EC6-A2D4-8E3BCFCA757C}"/>
              </a:ext>
            </a:extLst>
          </p:cNvPr>
          <p:cNvSpPr txBox="1"/>
          <p:nvPr/>
        </p:nvSpPr>
        <p:spPr>
          <a:xfrm>
            <a:off x="10106025" y="5886450"/>
            <a:ext cx="742950" cy="695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F2088-A816-4F36-9EF8-9947CD23E40A}"/>
              </a:ext>
            </a:extLst>
          </p:cNvPr>
          <p:cNvSpPr txBox="1"/>
          <p:nvPr/>
        </p:nvSpPr>
        <p:spPr>
          <a:xfrm>
            <a:off x="1243556" y="103945"/>
            <a:ext cx="2600475" cy="7838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F65FED-4DFC-46E5-A92C-6897AFD9E02C}"/>
              </a:ext>
            </a:extLst>
          </p:cNvPr>
          <p:cNvSpPr txBox="1"/>
          <p:nvPr/>
        </p:nvSpPr>
        <p:spPr>
          <a:xfrm>
            <a:off x="506027" y="124381"/>
            <a:ext cx="3187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           Year 4 Writing Mat</a:t>
            </a:r>
          </a:p>
          <a:p>
            <a:pPr algn="ctr"/>
            <a:r>
              <a:rPr lang="en-GB" dirty="0"/>
              <a:t>              Working towards Year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43FEEB-8203-4B28-B100-498EAD28C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87" y="30056"/>
            <a:ext cx="686748" cy="9120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A672B2-13A9-45A3-ABB3-CC5CCD4E7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4002" y="194930"/>
            <a:ext cx="68281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6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F75AA0-2057-4820-8474-400A759EC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4E0D93-47BB-43F1-A588-5D0796E8F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2321"/>
            <a:ext cx="10515600" cy="62156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75B3A1-0517-42AF-BC7D-EBEEBE95E2FA}"/>
              </a:ext>
            </a:extLst>
          </p:cNvPr>
          <p:cNvSpPr txBox="1"/>
          <p:nvPr/>
        </p:nvSpPr>
        <p:spPr>
          <a:xfrm>
            <a:off x="10382250" y="5915025"/>
            <a:ext cx="857250" cy="685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74A6CA-5C82-473C-8437-3AB8F60537D3}"/>
              </a:ext>
            </a:extLst>
          </p:cNvPr>
          <p:cNvSpPr txBox="1"/>
          <p:nvPr/>
        </p:nvSpPr>
        <p:spPr>
          <a:xfrm>
            <a:off x="952500" y="442321"/>
            <a:ext cx="42054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Expected</a:t>
            </a:r>
            <a:r>
              <a:rPr lang="en-GB" sz="2400" dirty="0"/>
              <a:t> Year 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43FCFB-F84A-4C74-8805-92345C471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39" y="242295"/>
            <a:ext cx="682811" cy="9144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D9A3B2-0C1F-4655-960E-2E11A8CE0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2157" y="242295"/>
            <a:ext cx="682811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7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ACE7D-F72D-4B18-9B0E-E7E50F9B4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44D2F8-D3D8-496D-9691-E5CA872A8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8417"/>
            <a:ext cx="10820400" cy="639414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54C95A-C962-4637-B323-B70082D9183E}"/>
              </a:ext>
            </a:extLst>
          </p:cNvPr>
          <p:cNvSpPr txBox="1"/>
          <p:nvPr/>
        </p:nvSpPr>
        <p:spPr>
          <a:xfrm>
            <a:off x="10582275" y="5895975"/>
            <a:ext cx="981075" cy="6667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5BB92-B26C-4CD4-87F8-9A1B38229FA3}"/>
              </a:ext>
            </a:extLst>
          </p:cNvPr>
          <p:cNvSpPr txBox="1"/>
          <p:nvPr/>
        </p:nvSpPr>
        <p:spPr>
          <a:xfrm>
            <a:off x="838200" y="295275"/>
            <a:ext cx="5108508" cy="4326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848012-B209-4BF0-B358-6A541E45364A}"/>
              </a:ext>
            </a:extLst>
          </p:cNvPr>
          <p:cNvSpPr txBox="1"/>
          <p:nvPr/>
        </p:nvSpPr>
        <p:spPr>
          <a:xfrm>
            <a:off x="1029810" y="295275"/>
            <a:ext cx="468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4 </a:t>
            </a:r>
            <a:r>
              <a:rPr lang="en-GB" b="1" dirty="0"/>
              <a:t>Working at Greater Depth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A5C988-6040-447E-BCDE-3E61BB6C4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89" y="207367"/>
            <a:ext cx="682811" cy="9144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429E1D-91FF-4896-BC0F-17BE5B49A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7310" y="205881"/>
            <a:ext cx="682811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32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Shropshire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Liley</dc:creator>
  <cp:lastModifiedBy>Clare Liley</cp:lastModifiedBy>
  <cp:revision>5</cp:revision>
  <dcterms:created xsi:type="dcterms:W3CDTF">2023-04-16T15:14:33Z</dcterms:created>
  <dcterms:modified xsi:type="dcterms:W3CDTF">2023-04-16T15:51:56Z</dcterms:modified>
</cp:coreProperties>
</file>