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8DD68-6B08-4756-8552-E8F9C71643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74EA64-6D03-4CC7-AF9E-8AB9C0A65C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E25C43-29F2-49CC-909D-2222A3B7F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12BCB-A0F2-438D-A650-B08535033A0B}" type="datetimeFigureOut">
              <a:rPr lang="en-GB" smtClean="0"/>
              <a:t>16/04/2023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20D70-4C8E-43F5-8D17-BDBF96B68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36642B-D76E-4A2C-AC27-38B0D21D9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C20F-2EA9-4083-B90E-D88B268EAA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572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4090B-69D9-481A-9708-8F7006FC2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C11B88-DA5A-4196-BCF5-989F04A3D7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B016F3-0EDB-4E38-8378-B1BA15864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12BCB-A0F2-438D-A650-B08535033A0B}" type="datetimeFigureOut">
              <a:rPr lang="en-GB" smtClean="0"/>
              <a:t>16/04/2023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F9455-E083-4E2F-AB27-E6C3DEE7D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4BCC04-D14C-4133-B15A-B4BA0484A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C20F-2EA9-4083-B90E-D88B268EAA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949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07FE80-A396-4892-9529-4C837AA2BC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BD9780-EFAF-4F7C-AD9F-F24C6675D3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DC05B7-63D9-46CF-BA2A-A4A70E427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12BCB-A0F2-438D-A650-B08535033A0B}" type="datetimeFigureOut">
              <a:rPr lang="en-GB" smtClean="0"/>
              <a:t>16/04/2023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4DA6AF-AA7D-43C1-AE2A-AE26FEE97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E5ED6A-8915-4AE3-97FA-495A1A1D6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C20F-2EA9-4083-B90E-D88B268EAA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8628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D69AC-5D46-4E98-81E3-E4737521F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51AA0-17D4-4657-8EB3-9FE0C16AA8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0557A7-464C-4ECC-98A3-29BD48ECB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12BCB-A0F2-438D-A650-B08535033A0B}" type="datetimeFigureOut">
              <a:rPr lang="en-GB" smtClean="0"/>
              <a:t>16/04/2023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FC432-A04D-4B53-B178-4FF340D62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83DA24-5448-4046-AAD9-9DFAA9CC2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C20F-2EA9-4083-B90E-D88B268EAA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789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76B7F-1C8E-4E54-8F35-94ACA605A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94BE57-261F-4888-BF17-0613D0865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A1C74-301E-4784-AE2A-FAED351F1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12BCB-A0F2-438D-A650-B08535033A0B}" type="datetimeFigureOut">
              <a:rPr lang="en-GB" smtClean="0"/>
              <a:t>16/04/2023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05D558-E5DC-47FB-B39C-CB135C1AB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B111E7-657C-4EE2-8F84-392F68183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C20F-2EA9-4083-B90E-D88B268EAA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115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3056E-65FE-49E3-A005-E2E3B0EAA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757D6-6584-4A75-A4E8-3FD0D8C7F8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D1F2BC-3476-45A9-8449-9A0243ED95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A0A14E-2312-48E5-96CC-20E57CE67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12BCB-A0F2-438D-A650-B08535033A0B}" type="datetimeFigureOut">
              <a:rPr lang="en-GB" smtClean="0"/>
              <a:t>16/04/2023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5ED13E-5874-4587-9733-5263727FB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432831-17F8-40F3-8C50-219D3FF7E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C20F-2EA9-4083-B90E-D88B268EAA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2149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A3A33-019C-4722-858F-78ADBB15D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3FEB82-9AE1-4E0E-9621-71C8FFCA25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B8EED1-E162-4749-9629-D55B2F7D26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1F8778-23C9-4B0C-9D4A-51F3875BB3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3F1EF7-636E-4EFB-81B6-C8462ACDD8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F44139-E998-42D8-858A-CF99D93C4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12BCB-A0F2-438D-A650-B08535033A0B}" type="datetimeFigureOut">
              <a:rPr lang="en-GB" smtClean="0"/>
              <a:t>16/04/2023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FF6B1C-2839-40CA-A566-CFC4D2FB0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D07309-6AD9-498B-925A-D00258426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C20F-2EA9-4083-B90E-D88B268EAA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422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CBE67-9A04-48F1-B4D9-C0B4B2652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7EB5C7-72EC-4487-8D30-FE60682C3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12BCB-A0F2-438D-A650-B08535033A0B}" type="datetimeFigureOut">
              <a:rPr lang="en-GB" smtClean="0"/>
              <a:t>16/04/2023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1CB379-E68A-4402-A626-EBD8B23D6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3174F0-FEFC-4128-BB2B-3D65DA555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C20F-2EA9-4083-B90E-D88B268EAA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2910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C6D99B-7EE6-485E-8B00-0EA1960CF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12BCB-A0F2-438D-A650-B08535033A0B}" type="datetimeFigureOut">
              <a:rPr lang="en-GB" smtClean="0"/>
              <a:t>16/04/2023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9CD2B1-D88E-4857-9449-7FC54A42F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CCD5CF-B904-419B-9BF9-FE3BB52E6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C20F-2EA9-4083-B90E-D88B268EAA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69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DD61-BF61-40E4-8475-7CA9F1E65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1BC875-AFFF-41BF-B768-4A2CB6703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C7DA69-FA41-4982-A017-879CDAA651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C1D5E3-C31C-4C4C-AC2A-0F085373E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12BCB-A0F2-438D-A650-B08535033A0B}" type="datetimeFigureOut">
              <a:rPr lang="en-GB" smtClean="0"/>
              <a:t>16/04/2023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7AF0A6-BF0F-49DE-90EB-DC1267284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6D8071-22B1-48DC-9CAA-B093C118A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C20F-2EA9-4083-B90E-D88B268EAA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1064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07A55-BDDC-4AEB-A48E-D8FF4A845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9C0477-1D98-4587-8424-F1047C77D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356844-6395-4888-BA24-DFE545A6C8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12F5D7-E4EA-4CEE-B433-AEB70AC52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12BCB-A0F2-438D-A650-B08535033A0B}" type="datetimeFigureOut">
              <a:rPr lang="en-GB" smtClean="0"/>
              <a:t>16/04/2023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CBBD58-156A-42BE-8994-744D53898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D6BF5C-E35F-4AC7-B0EE-74A60359F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C20F-2EA9-4083-B90E-D88B268EAA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6839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5D525D-8386-4CD5-8011-7ABE27EEF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E84018-F112-4A72-AFB0-D3A9B9CDB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D08EC1-D1FC-427B-BF24-F30F5BF0B6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12BCB-A0F2-438D-A650-B08535033A0B}" type="datetimeFigureOut">
              <a:rPr lang="en-GB" smtClean="0"/>
              <a:t>16/04/2023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D63C6-7968-4702-9E9C-E2DB68589D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F8BDC-2AD9-43AE-B19A-8C639D772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4C20F-2EA9-4083-B90E-D88B268EAA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862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B4DE2-9F96-4C91-9023-7F094A3116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89ED21-11A7-4BCC-99CC-CAF1CF8595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A3134B-F13E-45A1-9BB8-0F24F285D028}"/>
              </a:ext>
            </a:extLst>
          </p:cNvPr>
          <p:cNvSpPr txBox="1"/>
          <p:nvPr/>
        </p:nvSpPr>
        <p:spPr>
          <a:xfrm>
            <a:off x="3467099" y="282576"/>
            <a:ext cx="5191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Writing Dialogue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2AA85B6-3B90-48AA-9A5F-91A63D0DA8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691" y="178122"/>
            <a:ext cx="582920" cy="7629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ABFD898-7A12-40EC-8F96-03566B0BAC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25388" y="163153"/>
            <a:ext cx="585267" cy="76206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EEFF29E-AF29-41FF-B9E0-6CE730848C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5458" y="0"/>
            <a:ext cx="9981084" cy="68580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013DA6F0-65CB-4AE1-B8AD-DB7C3456A529}"/>
              </a:ext>
            </a:extLst>
          </p:cNvPr>
          <p:cNvSpPr txBox="1"/>
          <p:nvPr/>
        </p:nvSpPr>
        <p:spPr>
          <a:xfrm>
            <a:off x="10153650" y="6210300"/>
            <a:ext cx="828675" cy="6477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2824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0602807-6F4B-4709-B8F9-7D87D9E459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326" y="0"/>
            <a:ext cx="9999348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4E63042-9DB9-4648-9829-6FC9D1A8A38D}"/>
              </a:ext>
            </a:extLst>
          </p:cNvPr>
          <p:cNvSpPr txBox="1"/>
          <p:nvPr/>
        </p:nvSpPr>
        <p:spPr>
          <a:xfrm>
            <a:off x="10125075" y="6105525"/>
            <a:ext cx="790575" cy="6191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061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F64E140-CCE8-458E-BFA8-63B7198D8F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0044" y="0"/>
            <a:ext cx="9871911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3532CA5-B814-4472-9E8C-34F5DEFD8465}"/>
              </a:ext>
            </a:extLst>
          </p:cNvPr>
          <p:cNvSpPr txBox="1"/>
          <p:nvPr/>
        </p:nvSpPr>
        <p:spPr>
          <a:xfrm>
            <a:off x="10058400" y="6048375"/>
            <a:ext cx="819150" cy="6858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6951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</Words>
  <Application>Microsoft Office PowerPoint</Application>
  <PresentationFormat>Widescreen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Shropshire 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Liley</dc:creator>
  <cp:lastModifiedBy>Clare Liley</cp:lastModifiedBy>
  <cp:revision>3</cp:revision>
  <dcterms:created xsi:type="dcterms:W3CDTF">2023-04-16T15:14:33Z</dcterms:created>
  <dcterms:modified xsi:type="dcterms:W3CDTF">2023-04-16T15:25:53Z</dcterms:modified>
</cp:coreProperties>
</file>