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885F-6AEA-46A0-8814-C4DEC2E32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F5B5E5-70A2-4951-A2BB-29363DD6A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B9BEC-BE54-4DC2-A790-AB329989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B779F-7A6A-40F2-A002-75042D90E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913A-141E-4CDE-A458-768465A7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91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EA285-2F82-4BDB-BF8C-30F9982C3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BEAFFB-7FFD-4054-B2FB-2B63BABE2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BF769-17C5-4424-BF5E-D21D28F5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BEFB-4269-43E3-88E5-FE9CDB8A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FF23-0476-46B9-B5DB-021C8936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6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376918-74D0-44FA-961F-0A871B2E3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0CA76-BB5C-4B0C-9D73-05D5C9EDA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52320-9852-4D1A-A248-D3825AC2A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721EC-BE43-46FE-9AE5-B8D9EF119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E442-089A-4AE0-8DB9-8A63626C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59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8F6D0-DE2E-48AE-BE9F-E777B0317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F3849-5075-4872-8E9E-20AF4DB8B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CA6F1-5AC9-4C8C-9321-3A1E07FD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D9703-B954-455F-A619-9BC6FEC54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00F01-A57B-4F5D-920A-CDA99F0E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8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1D92D-40BD-4C81-A4A7-E962C821F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6884D-0B30-46E6-802A-1CBBCBD45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B8B71-416E-4691-B822-6A9FD659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A8BC6-26A3-494C-A64A-E7C0C933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74B4E-0DF7-4355-9996-E53692E49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4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173C1-512A-4471-B7F4-6499B0547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6D737-E926-4F8C-A89D-56DBFB43A8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DC909-9764-4974-8648-6D8C19B1D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53169-1E77-440A-9351-B15AD1E42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DA927-76AF-4512-A2D0-213EA839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64EE6-F1CA-42A9-9D39-E44DD858C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72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23623-C8F5-4CE5-87E4-AF74EAEC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5B997-98D8-48E7-8FBA-CA9C7236E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54B72-3122-4ADD-8E2F-A5A980258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39699-77A8-451F-8685-FE7226953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05AC5-73E5-4377-9320-764ECA6DE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18984-C74B-45BB-A11D-EBF0C64D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6DAD7-DB49-4167-8AD4-5AEC77B1F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17FBEC-C816-4C07-BE6D-0C2C59D8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02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8CBC5-35B5-46E8-A38E-2089B266A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9712B-63E1-4EBA-A496-F0DE26B4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BA413-F0ED-439C-9435-40F528830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66ABB2-A8D8-4165-9E9B-DA90DC61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38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C2C01-13D6-4BA2-B57B-DB942F9F8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54F75-2FD2-4304-B314-0746F93F6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6EBFF6-55EB-427C-97FF-ADBFFB2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13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0063E-DF8A-466C-9062-E900EDA49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F8283-B890-4DBE-90EC-DEA836FA0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0DE37-581A-4FC9-A94A-E900EDB15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3F962-F186-4090-ADC5-4F4FABD7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ECC1A-074E-430B-8A60-5766B594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E2702-9D39-4A53-BC10-1DD492B4E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9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FB2C-7A33-41E1-B2A4-A83592DB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B910E-F734-4EFF-9F1B-F3ECEC20E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FA17B-88AB-41CE-9612-570EF509D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4AEE5-312E-4F42-A4AA-6F070B3F3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F03FF-173E-4343-B139-07307C8E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7D055-7B9F-46AF-BAE6-FAB84A41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17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7822B7-AAED-4FFE-A13B-D8D92818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97E99-1695-46EA-A446-7E9B39E9F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E0C0E-2229-48B7-91FF-8E3035429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924C3-A51C-472E-8F70-300120DAA8FD}" type="datetimeFigureOut">
              <a:rPr lang="en-GB" smtClean="0"/>
              <a:t>16/04/2023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25100-0CB4-48C3-8F27-B8110F1B3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AF82B-B17F-48E4-A19A-C728157A7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2A014-DF52-460B-8298-B55C6D15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88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9D65-9779-4409-A0CD-ED5D0E1ACF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5EB27C-551F-4300-8084-654273226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0E000C-77B6-462E-AF6B-88845EF35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6" y="0"/>
            <a:ext cx="10563224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D9BBCB-5284-4B3B-8E37-29CF2E058EFE}"/>
              </a:ext>
            </a:extLst>
          </p:cNvPr>
          <p:cNvSpPr txBox="1"/>
          <p:nvPr/>
        </p:nvSpPr>
        <p:spPr>
          <a:xfrm>
            <a:off x="10334625" y="6067425"/>
            <a:ext cx="1019175" cy="6572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BBE519-4B69-432C-8ED7-FD45044F5F08}"/>
              </a:ext>
            </a:extLst>
          </p:cNvPr>
          <p:cNvSpPr txBox="1"/>
          <p:nvPr/>
        </p:nvSpPr>
        <p:spPr>
          <a:xfrm>
            <a:off x="3630967" y="62144"/>
            <a:ext cx="4403324" cy="9681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F2F742-DAB3-44D4-8ECF-43D545B7A94D}"/>
              </a:ext>
            </a:extLst>
          </p:cNvPr>
          <p:cNvSpPr txBox="1"/>
          <p:nvPr/>
        </p:nvSpPr>
        <p:spPr>
          <a:xfrm>
            <a:off x="3737499" y="192719"/>
            <a:ext cx="4296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Working Towards </a:t>
            </a:r>
            <a:r>
              <a:rPr lang="en-GB" sz="2400" dirty="0"/>
              <a:t>Year 2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51AFD70-277F-49CF-9943-2C36016DD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143" y="230819"/>
            <a:ext cx="609957" cy="8915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046C58-8838-45D2-BB40-647586245D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0477" y="230819"/>
            <a:ext cx="609653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4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2C6DF-7E3F-45C5-B58F-A2143708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28D08-A159-4677-AC60-088AD784A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01372D-DA16-4C16-9207-57B47E2E2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207125"/>
            <a:ext cx="10706099" cy="6641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68FC33-DABD-461F-8683-CF224DE39693}"/>
              </a:ext>
            </a:extLst>
          </p:cNvPr>
          <p:cNvSpPr txBox="1"/>
          <p:nvPr/>
        </p:nvSpPr>
        <p:spPr>
          <a:xfrm>
            <a:off x="9867900" y="5972175"/>
            <a:ext cx="1257300" cy="7715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D6347C-2872-429A-BB37-4816546A7EB4}"/>
              </a:ext>
            </a:extLst>
          </p:cNvPr>
          <p:cNvSpPr txBox="1"/>
          <p:nvPr/>
        </p:nvSpPr>
        <p:spPr>
          <a:xfrm>
            <a:off x="7395099" y="207125"/>
            <a:ext cx="3958701" cy="5563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2803EB-4100-4159-BE40-C8CCC15AD80D}"/>
              </a:ext>
            </a:extLst>
          </p:cNvPr>
          <p:cNvSpPr txBox="1"/>
          <p:nvPr/>
        </p:nvSpPr>
        <p:spPr>
          <a:xfrm>
            <a:off x="7457244" y="365125"/>
            <a:ext cx="3781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Year 2 </a:t>
            </a:r>
            <a:r>
              <a:rPr lang="en-GB" sz="2400" b="1" dirty="0"/>
              <a:t>Expected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53FC16-BECA-42B0-BF94-E81E93A61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77" y="185438"/>
            <a:ext cx="609653" cy="8900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BEF517-4048-4BBC-A0AD-0FD13B686B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15945" y="207125"/>
            <a:ext cx="609653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39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8CDD-F417-483F-B3B8-A1C1E85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D04F0-F1F9-48EB-98F9-985D24ECD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1DF703-8A4B-4730-9DE2-8F4548553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" y="433156"/>
            <a:ext cx="10791825" cy="62616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12CA79-F68D-4B45-8561-A2E2E1AB0B93}"/>
              </a:ext>
            </a:extLst>
          </p:cNvPr>
          <p:cNvSpPr txBox="1"/>
          <p:nvPr/>
        </p:nvSpPr>
        <p:spPr>
          <a:xfrm>
            <a:off x="3295650" y="533400"/>
            <a:ext cx="4457700" cy="7810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44F8D-B9AC-4674-833C-1C944369D9D9}"/>
              </a:ext>
            </a:extLst>
          </p:cNvPr>
          <p:cNvSpPr txBox="1"/>
          <p:nvPr/>
        </p:nvSpPr>
        <p:spPr>
          <a:xfrm>
            <a:off x="3444536" y="533400"/>
            <a:ext cx="4545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Year 2 </a:t>
            </a:r>
            <a:r>
              <a:rPr lang="en-GB" sz="2800" b="1" dirty="0"/>
              <a:t>Greater Depth</a:t>
            </a:r>
          </a:p>
        </p:txBody>
      </p:sp>
    </p:spTree>
    <p:extLst>
      <p:ext uri="{BB962C8B-B14F-4D97-AF65-F5344CB8AC3E}">
        <p14:creationId xmlns:p14="http://schemas.microsoft.com/office/powerpoint/2010/main" val="206920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Shropshire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Liley</dc:creator>
  <cp:lastModifiedBy>Clare Liley</cp:lastModifiedBy>
  <cp:revision>2</cp:revision>
  <dcterms:created xsi:type="dcterms:W3CDTF">2023-04-16T15:54:42Z</dcterms:created>
  <dcterms:modified xsi:type="dcterms:W3CDTF">2023-04-16T16:16:03Z</dcterms:modified>
</cp:coreProperties>
</file>