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60" r:id="rId4"/>
    <p:sldId id="272" r:id="rId5"/>
    <p:sldId id="257" r:id="rId6"/>
    <p:sldId id="258" r:id="rId7"/>
    <p:sldId id="261" r:id="rId8"/>
    <p:sldId id="262" r:id="rId9"/>
    <p:sldId id="263" r:id="rId10"/>
    <p:sldId id="264" r:id="rId11"/>
    <p:sldId id="268" r:id="rId12"/>
    <p:sldId id="265" r:id="rId13"/>
    <p:sldId id="266" r:id="rId14"/>
    <p:sldId id="267" r:id="rId15"/>
    <p:sldId id="270" r:id="rId16"/>
    <p:sldId id="269"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CC"/>
    <a:srgbClr val="CCCCFF"/>
    <a:srgbClr val="B00808"/>
    <a:srgbClr val="CCFF66"/>
    <a:srgbClr val="0066CC"/>
    <a:srgbClr val="FF33CC"/>
    <a:srgbClr val="FFBE05"/>
    <a:srgbClr val="BC2A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3" d="100"/>
          <a:sy n="73" d="100"/>
        </p:scale>
        <p:origin x="58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0D415-F23E-48EF-A470-B3CA49B635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F299E05-18C5-437F-A473-E061DEF32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366B86B-34A4-41E2-86E2-433307D094F6}"/>
              </a:ext>
            </a:extLst>
          </p:cNvPr>
          <p:cNvSpPr>
            <a:spLocks noGrp="1"/>
          </p:cNvSpPr>
          <p:nvPr>
            <p:ph type="dt" sz="half" idx="10"/>
          </p:nvPr>
        </p:nvSpPr>
        <p:spPr/>
        <p:txBody>
          <a:bodyPr/>
          <a:lstStyle/>
          <a:p>
            <a:fld id="{054B6BC2-6067-46E8-8CB9-1667E169CF3C}" type="datetimeFigureOut">
              <a:rPr lang="en-GB" smtClean="0"/>
              <a:t>12/02/2021</a:t>
            </a:fld>
            <a:endParaRPr lang="en-GB"/>
          </a:p>
        </p:txBody>
      </p:sp>
      <p:sp>
        <p:nvSpPr>
          <p:cNvPr id="5" name="Footer Placeholder 4">
            <a:extLst>
              <a:ext uri="{FF2B5EF4-FFF2-40B4-BE49-F238E27FC236}">
                <a16:creationId xmlns:a16="http://schemas.microsoft.com/office/drawing/2014/main" id="{29BB3FB3-128D-467B-8383-D1554817F5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13DABF-AF42-4A55-AF7F-27732F0B48FB}"/>
              </a:ext>
            </a:extLst>
          </p:cNvPr>
          <p:cNvSpPr>
            <a:spLocks noGrp="1"/>
          </p:cNvSpPr>
          <p:nvPr>
            <p:ph type="sldNum" sz="quarter" idx="12"/>
          </p:nvPr>
        </p:nvSpPr>
        <p:spPr/>
        <p:txBody>
          <a:bodyPr/>
          <a:lstStyle/>
          <a:p>
            <a:fld id="{E9078D58-0DB2-443E-B746-C0B95CD5423E}" type="slidenum">
              <a:rPr lang="en-GB" smtClean="0"/>
              <a:t>‹#›</a:t>
            </a:fld>
            <a:endParaRPr lang="en-GB"/>
          </a:p>
        </p:txBody>
      </p:sp>
    </p:spTree>
    <p:extLst>
      <p:ext uri="{BB962C8B-B14F-4D97-AF65-F5344CB8AC3E}">
        <p14:creationId xmlns:p14="http://schemas.microsoft.com/office/powerpoint/2010/main" val="15971773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CC7C8-C7B0-4531-9D19-0353846D6AF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D5CA5C-B2D6-4495-9673-E94B8FEFF0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F846478-64BC-42DC-AB53-46C349920AF2}"/>
              </a:ext>
            </a:extLst>
          </p:cNvPr>
          <p:cNvSpPr>
            <a:spLocks noGrp="1"/>
          </p:cNvSpPr>
          <p:nvPr>
            <p:ph type="dt" sz="half" idx="10"/>
          </p:nvPr>
        </p:nvSpPr>
        <p:spPr/>
        <p:txBody>
          <a:bodyPr/>
          <a:lstStyle/>
          <a:p>
            <a:fld id="{054B6BC2-6067-46E8-8CB9-1667E169CF3C}" type="datetimeFigureOut">
              <a:rPr lang="en-GB" smtClean="0"/>
              <a:t>12/02/2021</a:t>
            </a:fld>
            <a:endParaRPr lang="en-GB"/>
          </a:p>
        </p:txBody>
      </p:sp>
      <p:sp>
        <p:nvSpPr>
          <p:cNvPr id="5" name="Footer Placeholder 4">
            <a:extLst>
              <a:ext uri="{FF2B5EF4-FFF2-40B4-BE49-F238E27FC236}">
                <a16:creationId xmlns:a16="http://schemas.microsoft.com/office/drawing/2014/main" id="{BA40B92E-621F-495E-96E7-A9D5DAFACE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EB2CF1-BBB3-474B-A765-4331F8EDE0E5}"/>
              </a:ext>
            </a:extLst>
          </p:cNvPr>
          <p:cNvSpPr>
            <a:spLocks noGrp="1"/>
          </p:cNvSpPr>
          <p:nvPr>
            <p:ph type="sldNum" sz="quarter" idx="12"/>
          </p:nvPr>
        </p:nvSpPr>
        <p:spPr/>
        <p:txBody>
          <a:bodyPr/>
          <a:lstStyle/>
          <a:p>
            <a:fld id="{E9078D58-0DB2-443E-B746-C0B95CD5423E}" type="slidenum">
              <a:rPr lang="en-GB" smtClean="0"/>
              <a:t>‹#›</a:t>
            </a:fld>
            <a:endParaRPr lang="en-GB"/>
          </a:p>
        </p:txBody>
      </p:sp>
    </p:spTree>
    <p:extLst>
      <p:ext uri="{BB962C8B-B14F-4D97-AF65-F5344CB8AC3E}">
        <p14:creationId xmlns:p14="http://schemas.microsoft.com/office/powerpoint/2010/main" val="2332303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A2BB9B-CF2E-41BA-8892-42EC39AAC0C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21487D9-AA16-4200-ABD1-463F483130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B7D3BC-0FEB-4F0F-89A7-86FB5A53627F}"/>
              </a:ext>
            </a:extLst>
          </p:cNvPr>
          <p:cNvSpPr>
            <a:spLocks noGrp="1"/>
          </p:cNvSpPr>
          <p:nvPr>
            <p:ph type="dt" sz="half" idx="10"/>
          </p:nvPr>
        </p:nvSpPr>
        <p:spPr/>
        <p:txBody>
          <a:bodyPr/>
          <a:lstStyle/>
          <a:p>
            <a:fld id="{054B6BC2-6067-46E8-8CB9-1667E169CF3C}" type="datetimeFigureOut">
              <a:rPr lang="en-GB" smtClean="0"/>
              <a:t>12/02/2021</a:t>
            </a:fld>
            <a:endParaRPr lang="en-GB"/>
          </a:p>
        </p:txBody>
      </p:sp>
      <p:sp>
        <p:nvSpPr>
          <p:cNvPr id="5" name="Footer Placeholder 4">
            <a:extLst>
              <a:ext uri="{FF2B5EF4-FFF2-40B4-BE49-F238E27FC236}">
                <a16:creationId xmlns:a16="http://schemas.microsoft.com/office/drawing/2014/main" id="{06517E16-C50B-40BE-925A-581CAD0554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AE65FB-92E1-416C-A123-039F9F5CD389}"/>
              </a:ext>
            </a:extLst>
          </p:cNvPr>
          <p:cNvSpPr>
            <a:spLocks noGrp="1"/>
          </p:cNvSpPr>
          <p:nvPr>
            <p:ph type="sldNum" sz="quarter" idx="12"/>
          </p:nvPr>
        </p:nvSpPr>
        <p:spPr/>
        <p:txBody>
          <a:bodyPr/>
          <a:lstStyle/>
          <a:p>
            <a:fld id="{E9078D58-0DB2-443E-B746-C0B95CD5423E}" type="slidenum">
              <a:rPr lang="en-GB" smtClean="0"/>
              <a:t>‹#›</a:t>
            </a:fld>
            <a:endParaRPr lang="en-GB"/>
          </a:p>
        </p:txBody>
      </p:sp>
    </p:spTree>
    <p:extLst>
      <p:ext uri="{BB962C8B-B14F-4D97-AF65-F5344CB8AC3E}">
        <p14:creationId xmlns:p14="http://schemas.microsoft.com/office/powerpoint/2010/main" val="810847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FB05C-DE7C-4D7D-851A-894C791C285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8ECB501-EA06-4528-BE26-542ED4D57B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A22ECDD-B779-45F4-8601-EE09E1F03498}"/>
              </a:ext>
            </a:extLst>
          </p:cNvPr>
          <p:cNvSpPr>
            <a:spLocks noGrp="1"/>
          </p:cNvSpPr>
          <p:nvPr>
            <p:ph type="dt" sz="half" idx="10"/>
          </p:nvPr>
        </p:nvSpPr>
        <p:spPr/>
        <p:txBody>
          <a:bodyPr/>
          <a:lstStyle/>
          <a:p>
            <a:fld id="{054B6BC2-6067-46E8-8CB9-1667E169CF3C}" type="datetimeFigureOut">
              <a:rPr lang="en-GB" smtClean="0"/>
              <a:t>12/02/2021</a:t>
            </a:fld>
            <a:endParaRPr lang="en-GB"/>
          </a:p>
        </p:txBody>
      </p:sp>
      <p:sp>
        <p:nvSpPr>
          <p:cNvPr id="5" name="Footer Placeholder 4">
            <a:extLst>
              <a:ext uri="{FF2B5EF4-FFF2-40B4-BE49-F238E27FC236}">
                <a16:creationId xmlns:a16="http://schemas.microsoft.com/office/drawing/2014/main" id="{97F0FDDA-B253-402D-AC9D-033C62DB1B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045C27-EE14-43C2-8BAC-B36D14549680}"/>
              </a:ext>
            </a:extLst>
          </p:cNvPr>
          <p:cNvSpPr>
            <a:spLocks noGrp="1"/>
          </p:cNvSpPr>
          <p:nvPr>
            <p:ph type="sldNum" sz="quarter" idx="12"/>
          </p:nvPr>
        </p:nvSpPr>
        <p:spPr/>
        <p:txBody>
          <a:bodyPr/>
          <a:lstStyle/>
          <a:p>
            <a:fld id="{E9078D58-0DB2-443E-B746-C0B95CD5423E}" type="slidenum">
              <a:rPr lang="en-GB" smtClean="0"/>
              <a:t>‹#›</a:t>
            </a:fld>
            <a:endParaRPr lang="en-GB"/>
          </a:p>
        </p:txBody>
      </p:sp>
    </p:spTree>
    <p:extLst>
      <p:ext uri="{BB962C8B-B14F-4D97-AF65-F5344CB8AC3E}">
        <p14:creationId xmlns:p14="http://schemas.microsoft.com/office/powerpoint/2010/main" val="185116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91CC0-D520-4281-A427-FCCF1F5DDE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ECBE108-53B9-418B-BE60-DC60878938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0166F9-0554-4814-B608-E46E1E7D16FC}"/>
              </a:ext>
            </a:extLst>
          </p:cNvPr>
          <p:cNvSpPr>
            <a:spLocks noGrp="1"/>
          </p:cNvSpPr>
          <p:nvPr>
            <p:ph type="dt" sz="half" idx="10"/>
          </p:nvPr>
        </p:nvSpPr>
        <p:spPr/>
        <p:txBody>
          <a:bodyPr/>
          <a:lstStyle/>
          <a:p>
            <a:fld id="{054B6BC2-6067-46E8-8CB9-1667E169CF3C}" type="datetimeFigureOut">
              <a:rPr lang="en-GB" smtClean="0"/>
              <a:t>12/02/2021</a:t>
            </a:fld>
            <a:endParaRPr lang="en-GB"/>
          </a:p>
        </p:txBody>
      </p:sp>
      <p:sp>
        <p:nvSpPr>
          <p:cNvPr id="5" name="Footer Placeholder 4">
            <a:extLst>
              <a:ext uri="{FF2B5EF4-FFF2-40B4-BE49-F238E27FC236}">
                <a16:creationId xmlns:a16="http://schemas.microsoft.com/office/drawing/2014/main" id="{CB96D1D0-C994-4DBB-81E3-D87369460B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273052-2FB1-47F6-8E70-FD27E3F658E6}"/>
              </a:ext>
            </a:extLst>
          </p:cNvPr>
          <p:cNvSpPr>
            <a:spLocks noGrp="1"/>
          </p:cNvSpPr>
          <p:nvPr>
            <p:ph type="sldNum" sz="quarter" idx="12"/>
          </p:nvPr>
        </p:nvSpPr>
        <p:spPr/>
        <p:txBody>
          <a:bodyPr/>
          <a:lstStyle/>
          <a:p>
            <a:fld id="{E9078D58-0DB2-443E-B746-C0B95CD5423E}" type="slidenum">
              <a:rPr lang="en-GB" smtClean="0"/>
              <a:t>‹#›</a:t>
            </a:fld>
            <a:endParaRPr lang="en-GB"/>
          </a:p>
        </p:txBody>
      </p:sp>
    </p:spTree>
    <p:extLst>
      <p:ext uri="{BB962C8B-B14F-4D97-AF65-F5344CB8AC3E}">
        <p14:creationId xmlns:p14="http://schemas.microsoft.com/office/powerpoint/2010/main" val="2372687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178BF-9724-4594-AAC3-12DBA7D663F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F8BD1F5-69E4-47F2-ABB3-378230DAC3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331E51-37E2-4D28-BF89-F9AA006B4B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764D3D3-C1F2-476F-A190-1D9D1402317D}"/>
              </a:ext>
            </a:extLst>
          </p:cNvPr>
          <p:cNvSpPr>
            <a:spLocks noGrp="1"/>
          </p:cNvSpPr>
          <p:nvPr>
            <p:ph type="dt" sz="half" idx="10"/>
          </p:nvPr>
        </p:nvSpPr>
        <p:spPr/>
        <p:txBody>
          <a:bodyPr/>
          <a:lstStyle/>
          <a:p>
            <a:fld id="{054B6BC2-6067-46E8-8CB9-1667E169CF3C}" type="datetimeFigureOut">
              <a:rPr lang="en-GB" smtClean="0"/>
              <a:t>12/02/2021</a:t>
            </a:fld>
            <a:endParaRPr lang="en-GB"/>
          </a:p>
        </p:txBody>
      </p:sp>
      <p:sp>
        <p:nvSpPr>
          <p:cNvPr id="6" name="Footer Placeholder 5">
            <a:extLst>
              <a:ext uri="{FF2B5EF4-FFF2-40B4-BE49-F238E27FC236}">
                <a16:creationId xmlns:a16="http://schemas.microsoft.com/office/drawing/2014/main" id="{FB19C89B-55F6-454E-8C8A-2FA7D37EE4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B11C4C-06D6-42FE-98B8-5880B8031329}"/>
              </a:ext>
            </a:extLst>
          </p:cNvPr>
          <p:cNvSpPr>
            <a:spLocks noGrp="1"/>
          </p:cNvSpPr>
          <p:nvPr>
            <p:ph type="sldNum" sz="quarter" idx="12"/>
          </p:nvPr>
        </p:nvSpPr>
        <p:spPr/>
        <p:txBody>
          <a:bodyPr/>
          <a:lstStyle/>
          <a:p>
            <a:fld id="{E9078D58-0DB2-443E-B746-C0B95CD5423E}" type="slidenum">
              <a:rPr lang="en-GB" smtClean="0"/>
              <a:t>‹#›</a:t>
            </a:fld>
            <a:endParaRPr lang="en-GB"/>
          </a:p>
        </p:txBody>
      </p:sp>
    </p:spTree>
    <p:extLst>
      <p:ext uri="{BB962C8B-B14F-4D97-AF65-F5344CB8AC3E}">
        <p14:creationId xmlns:p14="http://schemas.microsoft.com/office/powerpoint/2010/main" val="717204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C6630-B7B4-4516-886C-92E04094F1C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396626-2719-4510-99BE-FDDC232959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9032975-B8CD-4E3A-BBC8-367862C2E8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C5FD357-16BA-4583-849F-0E079FF8B9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C91E35-B30B-413A-8A42-0E54C77A27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7BA05E9-722F-4668-B7F8-9DB688C7CC97}"/>
              </a:ext>
            </a:extLst>
          </p:cNvPr>
          <p:cNvSpPr>
            <a:spLocks noGrp="1"/>
          </p:cNvSpPr>
          <p:nvPr>
            <p:ph type="dt" sz="half" idx="10"/>
          </p:nvPr>
        </p:nvSpPr>
        <p:spPr/>
        <p:txBody>
          <a:bodyPr/>
          <a:lstStyle/>
          <a:p>
            <a:fld id="{054B6BC2-6067-46E8-8CB9-1667E169CF3C}" type="datetimeFigureOut">
              <a:rPr lang="en-GB" smtClean="0"/>
              <a:t>12/02/2021</a:t>
            </a:fld>
            <a:endParaRPr lang="en-GB"/>
          </a:p>
        </p:txBody>
      </p:sp>
      <p:sp>
        <p:nvSpPr>
          <p:cNvPr id="8" name="Footer Placeholder 7">
            <a:extLst>
              <a:ext uri="{FF2B5EF4-FFF2-40B4-BE49-F238E27FC236}">
                <a16:creationId xmlns:a16="http://schemas.microsoft.com/office/drawing/2014/main" id="{F73738E6-0DBD-4361-B108-76E12BD0B97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28AF768-D3E9-44A6-BA13-A3CACF3415A6}"/>
              </a:ext>
            </a:extLst>
          </p:cNvPr>
          <p:cNvSpPr>
            <a:spLocks noGrp="1"/>
          </p:cNvSpPr>
          <p:nvPr>
            <p:ph type="sldNum" sz="quarter" idx="12"/>
          </p:nvPr>
        </p:nvSpPr>
        <p:spPr/>
        <p:txBody>
          <a:bodyPr/>
          <a:lstStyle/>
          <a:p>
            <a:fld id="{E9078D58-0DB2-443E-B746-C0B95CD5423E}" type="slidenum">
              <a:rPr lang="en-GB" smtClean="0"/>
              <a:t>‹#›</a:t>
            </a:fld>
            <a:endParaRPr lang="en-GB"/>
          </a:p>
        </p:txBody>
      </p:sp>
    </p:spTree>
    <p:extLst>
      <p:ext uri="{BB962C8B-B14F-4D97-AF65-F5344CB8AC3E}">
        <p14:creationId xmlns:p14="http://schemas.microsoft.com/office/powerpoint/2010/main" val="2685392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7848B-825A-4675-9EC6-859FE115453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082B356-E5AE-453E-AE7C-312A0735AAD0}"/>
              </a:ext>
            </a:extLst>
          </p:cNvPr>
          <p:cNvSpPr>
            <a:spLocks noGrp="1"/>
          </p:cNvSpPr>
          <p:nvPr>
            <p:ph type="dt" sz="half" idx="10"/>
          </p:nvPr>
        </p:nvSpPr>
        <p:spPr/>
        <p:txBody>
          <a:bodyPr/>
          <a:lstStyle/>
          <a:p>
            <a:fld id="{054B6BC2-6067-46E8-8CB9-1667E169CF3C}" type="datetimeFigureOut">
              <a:rPr lang="en-GB" smtClean="0"/>
              <a:t>12/02/2021</a:t>
            </a:fld>
            <a:endParaRPr lang="en-GB"/>
          </a:p>
        </p:txBody>
      </p:sp>
      <p:sp>
        <p:nvSpPr>
          <p:cNvPr id="4" name="Footer Placeholder 3">
            <a:extLst>
              <a:ext uri="{FF2B5EF4-FFF2-40B4-BE49-F238E27FC236}">
                <a16:creationId xmlns:a16="http://schemas.microsoft.com/office/drawing/2014/main" id="{820D80F6-36D6-4888-A548-CA6656D47B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25D7DA8-1D4F-454A-A99C-0E21438D608A}"/>
              </a:ext>
            </a:extLst>
          </p:cNvPr>
          <p:cNvSpPr>
            <a:spLocks noGrp="1"/>
          </p:cNvSpPr>
          <p:nvPr>
            <p:ph type="sldNum" sz="quarter" idx="12"/>
          </p:nvPr>
        </p:nvSpPr>
        <p:spPr/>
        <p:txBody>
          <a:bodyPr/>
          <a:lstStyle/>
          <a:p>
            <a:fld id="{E9078D58-0DB2-443E-B746-C0B95CD5423E}" type="slidenum">
              <a:rPr lang="en-GB" smtClean="0"/>
              <a:t>‹#›</a:t>
            </a:fld>
            <a:endParaRPr lang="en-GB"/>
          </a:p>
        </p:txBody>
      </p:sp>
    </p:spTree>
    <p:extLst>
      <p:ext uri="{BB962C8B-B14F-4D97-AF65-F5344CB8AC3E}">
        <p14:creationId xmlns:p14="http://schemas.microsoft.com/office/powerpoint/2010/main" val="788906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F919D7-D3BF-4709-9623-4EB301DE8D97}"/>
              </a:ext>
            </a:extLst>
          </p:cNvPr>
          <p:cNvSpPr>
            <a:spLocks noGrp="1"/>
          </p:cNvSpPr>
          <p:nvPr>
            <p:ph type="dt" sz="half" idx="10"/>
          </p:nvPr>
        </p:nvSpPr>
        <p:spPr/>
        <p:txBody>
          <a:bodyPr/>
          <a:lstStyle/>
          <a:p>
            <a:fld id="{054B6BC2-6067-46E8-8CB9-1667E169CF3C}" type="datetimeFigureOut">
              <a:rPr lang="en-GB" smtClean="0"/>
              <a:t>12/02/2021</a:t>
            </a:fld>
            <a:endParaRPr lang="en-GB"/>
          </a:p>
        </p:txBody>
      </p:sp>
      <p:sp>
        <p:nvSpPr>
          <p:cNvPr id="3" name="Footer Placeholder 2">
            <a:extLst>
              <a:ext uri="{FF2B5EF4-FFF2-40B4-BE49-F238E27FC236}">
                <a16:creationId xmlns:a16="http://schemas.microsoft.com/office/drawing/2014/main" id="{D2896ACF-9AA4-428C-ADDE-29DD4B08EF8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15EB6C5-99C8-4CB5-A25A-50F5050E5C83}"/>
              </a:ext>
            </a:extLst>
          </p:cNvPr>
          <p:cNvSpPr>
            <a:spLocks noGrp="1"/>
          </p:cNvSpPr>
          <p:nvPr>
            <p:ph type="sldNum" sz="quarter" idx="12"/>
          </p:nvPr>
        </p:nvSpPr>
        <p:spPr/>
        <p:txBody>
          <a:bodyPr/>
          <a:lstStyle/>
          <a:p>
            <a:fld id="{E9078D58-0DB2-443E-B746-C0B95CD5423E}" type="slidenum">
              <a:rPr lang="en-GB" smtClean="0"/>
              <a:t>‹#›</a:t>
            </a:fld>
            <a:endParaRPr lang="en-GB"/>
          </a:p>
        </p:txBody>
      </p:sp>
    </p:spTree>
    <p:extLst>
      <p:ext uri="{BB962C8B-B14F-4D97-AF65-F5344CB8AC3E}">
        <p14:creationId xmlns:p14="http://schemas.microsoft.com/office/powerpoint/2010/main" val="165540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EF105-0DDE-4B9E-9C1C-84B01ADC3D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E45F71A-17EC-4632-AC0B-18834AA517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9D71A2B-7B22-4DF3-9EDE-7C1FDE6B59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BD675E-4464-4FF1-9A5C-62FB2C127479}"/>
              </a:ext>
            </a:extLst>
          </p:cNvPr>
          <p:cNvSpPr>
            <a:spLocks noGrp="1"/>
          </p:cNvSpPr>
          <p:nvPr>
            <p:ph type="dt" sz="half" idx="10"/>
          </p:nvPr>
        </p:nvSpPr>
        <p:spPr/>
        <p:txBody>
          <a:bodyPr/>
          <a:lstStyle/>
          <a:p>
            <a:fld id="{054B6BC2-6067-46E8-8CB9-1667E169CF3C}" type="datetimeFigureOut">
              <a:rPr lang="en-GB" smtClean="0"/>
              <a:t>12/02/2021</a:t>
            </a:fld>
            <a:endParaRPr lang="en-GB"/>
          </a:p>
        </p:txBody>
      </p:sp>
      <p:sp>
        <p:nvSpPr>
          <p:cNvPr id="6" name="Footer Placeholder 5">
            <a:extLst>
              <a:ext uri="{FF2B5EF4-FFF2-40B4-BE49-F238E27FC236}">
                <a16:creationId xmlns:a16="http://schemas.microsoft.com/office/drawing/2014/main" id="{BEC661F6-540E-43CD-A2B0-6E410562A12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DA37A86-529D-4071-BE77-6C29DF70DB5B}"/>
              </a:ext>
            </a:extLst>
          </p:cNvPr>
          <p:cNvSpPr>
            <a:spLocks noGrp="1"/>
          </p:cNvSpPr>
          <p:nvPr>
            <p:ph type="sldNum" sz="quarter" idx="12"/>
          </p:nvPr>
        </p:nvSpPr>
        <p:spPr/>
        <p:txBody>
          <a:bodyPr/>
          <a:lstStyle/>
          <a:p>
            <a:fld id="{E9078D58-0DB2-443E-B746-C0B95CD5423E}" type="slidenum">
              <a:rPr lang="en-GB" smtClean="0"/>
              <a:t>‹#›</a:t>
            </a:fld>
            <a:endParaRPr lang="en-GB"/>
          </a:p>
        </p:txBody>
      </p:sp>
    </p:spTree>
    <p:extLst>
      <p:ext uri="{BB962C8B-B14F-4D97-AF65-F5344CB8AC3E}">
        <p14:creationId xmlns:p14="http://schemas.microsoft.com/office/powerpoint/2010/main" val="2644665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898B9-AE7A-4E1C-80C0-DD8D0DBD2B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37D9A63-CECF-41AC-8856-C654E36D3E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2917EC4-54E7-46CC-A70E-2255F96758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3C5B34-D63E-48E8-99FD-48DB3F667D2D}"/>
              </a:ext>
            </a:extLst>
          </p:cNvPr>
          <p:cNvSpPr>
            <a:spLocks noGrp="1"/>
          </p:cNvSpPr>
          <p:nvPr>
            <p:ph type="dt" sz="half" idx="10"/>
          </p:nvPr>
        </p:nvSpPr>
        <p:spPr/>
        <p:txBody>
          <a:bodyPr/>
          <a:lstStyle/>
          <a:p>
            <a:fld id="{054B6BC2-6067-46E8-8CB9-1667E169CF3C}" type="datetimeFigureOut">
              <a:rPr lang="en-GB" smtClean="0"/>
              <a:t>12/02/2021</a:t>
            </a:fld>
            <a:endParaRPr lang="en-GB"/>
          </a:p>
        </p:txBody>
      </p:sp>
      <p:sp>
        <p:nvSpPr>
          <p:cNvPr id="6" name="Footer Placeholder 5">
            <a:extLst>
              <a:ext uri="{FF2B5EF4-FFF2-40B4-BE49-F238E27FC236}">
                <a16:creationId xmlns:a16="http://schemas.microsoft.com/office/drawing/2014/main" id="{3A608B54-C9CD-4D50-BF1C-8E56F6BCB13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04E1C34-C3A5-43D3-9C42-B41EFC716504}"/>
              </a:ext>
            </a:extLst>
          </p:cNvPr>
          <p:cNvSpPr>
            <a:spLocks noGrp="1"/>
          </p:cNvSpPr>
          <p:nvPr>
            <p:ph type="sldNum" sz="quarter" idx="12"/>
          </p:nvPr>
        </p:nvSpPr>
        <p:spPr/>
        <p:txBody>
          <a:bodyPr/>
          <a:lstStyle/>
          <a:p>
            <a:fld id="{E9078D58-0DB2-443E-B746-C0B95CD5423E}" type="slidenum">
              <a:rPr lang="en-GB" smtClean="0"/>
              <a:t>‹#›</a:t>
            </a:fld>
            <a:endParaRPr lang="en-GB"/>
          </a:p>
        </p:txBody>
      </p:sp>
    </p:spTree>
    <p:extLst>
      <p:ext uri="{BB962C8B-B14F-4D97-AF65-F5344CB8AC3E}">
        <p14:creationId xmlns:p14="http://schemas.microsoft.com/office/powerpoint/2010/main" val="1721783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ABBCCD-58A1-4916-85FA-0D415D763B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EBFA28-6DDD-4DA3-BCCB-D98A4E54F0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A98A2D-17E8-4BBD-896D-BD98C491C69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4B6BC2-6067-46E8-8CB9-1667E169CF3C}" type="datetimeFigureOut">
              <a:rPr lang="en-GB" smtClean="0"/>
              <a:t>12/02/2021</a:t>
            </a:fld>
            <a:endParaRPr lang="en-GB"/>
          </a:p>
        </p:txBody>
      </p:sp>
      <p:sp>
        <p:nvSpPr>
          <p:cNvPr id="5" name="Footer Placeholder 4">
            <a:extLst>
              <a:ext uri="{FF2B5EF4-FFF2-40B4-BE49-F238E27FC236}">
                <a16:creationId xmlns:a16="http://schemas.microsoft.com/office/drawing/2014/main" id="{043677E1-B81C-4032-B332-FAC22AF27A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997AB7E-2D0D-451A-B985-23BF3E35A9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78D58-0DB2-443E-B746-C0B95CD5423E}" type="slidenum">
              <a:rPr lang="en-GB" smtClean="0"/>
              <a:t>‹#›</a:t>
            </a:fld>
            <a:endParaRPr lang="en-GB"/>
          </a:p>
        </p:txBody>
      </p:sp>
    </p:spTree>
    <p:extLst>
      <p:ext uri="{BB962C8B-B14F-4D97-AF65-F5344CB8AC3E}">
        <p14:creationId xmlns:p14="http://schemas.microsoft.com/office/powerpoint/2010/main" val="16386450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audio" Target="../media/audio1.wav"/><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audio" Target="../media/audio2.wav"/></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BCCD586-024F-4336-81C9-0073039AB0E8}"/>
              </a:ext>
            </a:extLst>
          </p:cNvPr>
          <p:cNvPicPr>
            <a:picLocks noChangeAspect="1"/>
          </p:cNvPicPr>
          <p:nvPr/>
        </p:nvPicPr>
        <p:blipFill>
          <a:blip r:embed="rId3"/>
          <a:stretch>
            <a:fillRect/>
          </a:stretch>
        </p:blipFill>
        <p:spPr>
          <a:xfrm>
            <a:off x="0" y="-5184"/>
            <a:ext cx="5315340" cy="6863184"/>
          </a:xfrm>
          <a:prstGeom prst="rect">
            <a:avLst/>
          </a:prstGeom>
        </p:spPr>
      </p:pic>
      <p:pic>
        <p:nvPicPr>
          <p:cNvPr id="7" name="Picture 6">
            <a:extLst>
              <a:ext uri="{FF2B5EF4-FFF2-40B4-BE49-F238E27FC236}">
                <a16:creationId xmlns:a16="http://schemas.microsoft.com/office/drawing/2014/main" id="{F4B992F1-3F10-4096-9A96-C2C22A1BEFC1}"/>
              </a:ext>
            </a:extLst>
          </p:cNvPr>
          <p:cNvPicPr>
            <a:picLocks noChangeAspect="1"/>
          </p:cNvPicPr>
          <p:nvPr/>
        </p:nvPicPr>
        <p:blipFill>
          <a:blip r:embed="rId4"/>
          <a:stretch>
            <a:fillRect/>
          </a:stretch>
        </p:blipFill>
        <p:spPr>
          <a:xfrm>
            <a:off x="4389445" y="-235681"/>
            <a:ext cx="8026261" cy="1457070"/>
          </a:xfrm>
          <a:prstGeom prst="heart">
            <a:avLst/>
          </a:prstGeom>
        </p:spPr>
      </p:pic>
      <p:sp>
        <p:nvSpPr>
          <p:cNvPr id="8" name="Action Button: Go to End 7">
            <a:hlinkClick r:id="" action="ppaction://hlinkshowjump?jump=nextslide" highlightClick="1">
              <a:snd r:embed="rId2" name="click.wav"/>
            </a:hlinkClick>
            <a:extLst>
              <a:ext uri="{FF2B5EF4-FFF2-40B4-BE49-F238E27FC236}">
                <a16:creationId xmlns:a16="http://schemas.microsoft.com/office/drawing/2014/main" id="{4B111B95-3707-40F0-91AD-939E8021790E}"/>
              </a:ext>
            </a:extLst>
          </p:cNvPr>
          <p:cNvSpPr/>
          <p:nvPr/>
        </p:nvSpPr>
        <p:spPr>
          <a:xfrm>
            <a:off x="10989578" y="5754848"/>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049632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sndAc>
          <p:stSnd>
            <p:snd r:embed="rId2" name="click.wav"/>
          </p:stSnd>
        </p:sndAc>
      </p:transition>
    </mc:Choice>
    <mc:Fallback xmlns="">
      <p:transition spd="slow">
        <p:fade/>
        <p:sndAc>
          <p:stSnd>
            <p:snd r:embed="rId5" name="click.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3000" fill="hold"/>
                                        <p:tgtEl>
                                          <p:spTgt spid="7"/>
                                        </p:tgtEl>
                                        <p:attrNameLst>
                                          <p:attrName>ppt_w</p:attrName>
                                        </p:attrNameLst>
                                      </p:cBhvr>
                                      <p:tavLst>
                                        <p:tav tm="0">
                                          <p:val>
                                            <p:fltVal val="0"/>
                                          </p:val>
                                        </p:tav>
                                        <p:tav tm="100000">
                                          <p:val>
                                            <p:strVal val="#ppt_w"/>
                                          </p:val>
                                        </p:tav>
                                      </p:tavLst>
                                    </p:anim>
                                    <p:anim calcmode="lin" valueType="num">
                                      <p:cBhvr>
                                        <p:cTn id="8" dur="3000" fill="hold"/>
                                        <p:tgtEl>
                                          <p:spTgt spid="7"/>
                                        </p:tgtEl>
                                        <p:attrNameLst>
                                          <p:attrName>ppt_h</p:attrName>
                                        </p:attrNameLst>
                                      </p:cBhvr>
                                      <p:tavLst>
                                        <p:tav tm="0">
                                          <p:val>
                                            <p:fltVal val="0"/>
                                          </p:val>
                                        </p:tav>
                                        <p:tav tm="100000">
                                          <p:val>
                                            <p:strVal val="#ppt_h"/>
                                          </p:val>
                                        </p:tav>
                                      </p:tavLst>
                                    </p:anim>
                                    <p:animEffect transition="in" filter="fade">
                                      <p:cBhvr>
                                        <p:cTn id="9" dur="30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3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1000" fill="hold"/>
                                        <p:tgtEl>
                                          <p:spTgt spid="8"/>
                                        </p:tgtEl>
                                        <p:attrNameLst>
                                          <p:attrName>ppt_w</p:attrName>
                                        </p:attrNameLst>
                                      </p:cBhvr>
                                      <p:tavLst>
                                        <p:tav tm="0">
                                          <p:val>
                                            <p:strVal val="#ppt_w*0.70"/>
                                          </p:val>
                                        </p:tav>
                                        <p:tav tm="100000">
                                          <p:val>
                                            <p:strVal val="#ppt_w"/>
                                          </p:val>
                                        </p:tav>
                                      </p:tavLst>
                                    </p:anim>
                                    <p:anim calcmode="lin" valueType="num">
                                      <p:cBhvr>
                                        <p:cTn id="20" dur="1000" fill="hold"/>
                                        <p:tgtEl>
                                          <p:spTgt spid="8"/>
                                        </p:tgtEl>
                                        <p:attrNameLst>
                                          <p:attrName>ppt_h</p:attrName>
                                        </p:attrNameLst>
                                      </p:cBhvr>
                                      <p:tavLst>
                                        <p:tav tm="0">
                                          <p:val>
                                            <p:strVal val="#ppt_h"/>
                                          </p:val>
                                        </p:tav>
                                        <p:tav tm="100000">
                                          <p:val>
                                            <p:strVal val="#ppt_h"/>
                                          </p:val>
                                        </p:tav>
                                      </p:tavLst>
                                    </p:anim>
                                    <p:animEffect transition="in" filter="fade">
                                      <p:cBhvr>
                                        <p:cTn id="21"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4964D-AF31-4D84-9E6B-1B0E672CD2E6}"/>
              </a:ext>
            </a:extLst>
          </p:cNvPr>
          <p:cNvSpPr>
            <a:spLocks noGrp="1"/>
          </p:cNvSpPr>
          <p:nvPr>
            <p:ph type="title"/>
          </p:nvPr>
        </p:nvSpPr>
        <p:spPr/>
        <p:txBody>
          <a:bodyPr/>
          <a:lstStyle/>
          <a:p>
            <a:r>
              <a:rPr lang="en-GB" dirty="0"/>
              <a:t>The first Lent</a:t>
            </a:r>
          </a:p>
        </p:txBody>
      </p:sp>
      <p:sp>
        <p:nvSpPr>
          <p:cNvPr id="3" name="Content Placeholder 2">
            <a:extLst>
              <a:ext uri="{FF2B5EF4-FFF2-40B4-BE49-F238E27FC236}">
                <a16:creationId xmlns:a16="http://schemas.microsoft.com/office/drawing/2014/main" id="{D92B8C43-F5F7-4BDA-8252-341784D840B6}"/>
              </a:ext>
            </a:extLst>
          </p:cNvPr>
          <p:cNvSpPr>
            <a:spLocks noGrp="1"/>
          </p:cNvSpPr>
          <p:nvPr>
            <p:ph idx="1"/>
          </p:nvPr>
        </p:nvSpPr>
        <p:spPr>
          <a:xfrm>
            <a:off x="838200" y="1825626"/>
            <a:ext cx="10515600" cy="4667249"/>
          </a:xfrm>
        </p:spPr>
        <p:txBody>
          <a:bodyPr>
            <a:normAutofit fontScale="92500" lnSpcReduction="20000"/>
          </a:bodyPr>
          <a:lstStyle/>
          <a:p>
            <a:r>
              <a:rPr lang="en-GB" sz="5400" dirty="0"/>
              <a:t>The first Lent was the period before Jesus was betrayed and crucified. In the first Lent, Jesus was in the wilderness and fasted for forty days. He spent the time being with God. During this time, He was tempted by the devil three times, but didn’t give in. </a:t>
            </a:r>
          </a:p>
        </p:txBody>
      </p:sp>
      <p:sp>
        <p:nvSpPr>
          <p:cNvPr id="6" name="Action Button: Go to Beginning 5">
            <a:hlinkClick r:id="" action="ppaction://hlinkshowjump?jump=previousslide" highlightClick="1">
              <a:snd r:embed="rId2" name="click.wav"/>
            </a:hlinkClick>
            <a:extLst>
              <a:ext uri="{FF2B5EF4-FFF2-40B4-BE49-F238E27FC236}">
                <a16:creationId xmlns:a16="http://schemas.microsoft.com/office/drawing/2014/main" id="{1CD688C6-EB2C-4C94-A938-0C5586D0D5EF}"/>
              </a:ext>
            </a:extLst>
          </p:cNvPr>
          <p:cNvSpPr/>
          <p:nvPr/>
        </p:nvSpPr>
        <p:spPr>
          <a:xfrm>
            <a:off x="1" y="5738071"/>
            <a:ext cx="1202422" cy="111993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Action Button: Go to End 6">
            <a:hlinkClick r:id="" action="ppaction://hlinkshowjump?jump=nextslide" highlightClick="1">
              <a:snd r:embed="rId2" name="click.wav"/>
            </a:hlinkClick>
            <a:extLst>
              <a:ext uri="{FF2B5EF4-FFF2-40B4-BE49-F238E27FC236}">
                <a16:creationId xmlns:a16="http://schemas.microsoft.com/office/drawing/2014/main" id="{BFBC9DB0-2EA9-4CD7-8461-7358D5F9085A}"/>
              </a:ext>
            </a:extLst>
          </p:cNvPr>
          <p:cNvSpPr/>
          <p:nvPr/>
        </p:nvSpPr>
        <p:spPr>
          <a:xfrm>
            <a:off x="10989578" y="5738071"/>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2756539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ircle(in)">
                                      <p:cBhvr>
                                        <p:cTn id="10" dur="2000"/>
                                        <p:tgtEl>
                                          <p:spTgt spid="6"/>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down)">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2D1FFA-FB37-4161-96C3-7A06C9A089F5}"/>
              </a:ext>
            </a:extLst>
          </p:cNvPr>
          <p:cNvSpPr>
            <a:spLocks noGrp="1"/>
          </p:cNvSpPr>
          <p:nvPr>
            <p:ph idx="1"/>
          </p:nvPr>
        </p:nvSpPr>
        <p:spPr/>
        <p:txBody>
          <a:bodyPr>
            <a:normAutofit/>
          </a:bodyPr>
          <a:lstStyle/>
          <a:p>
            <a:pPr algn="ctr"/>
            <a:endParaRPr lang="en-GB" sz="4800" dirty="0"/>
          </a:p>
          <a:p>
            <a:pPr marL="0" indent="0" algn="ctr">
              <a:buNone/>
            </a:pPr>
            <a:r>
              <a:rPr lang="en-GB" sz="4800" dirty="0">
                <a:hlinkClick r:id="rId2" action="ppaction://hlinksldjump"/>
              </a:rPr>
              <a:t>Bible Reading</a:t>
            </a:r>
          </a:p>
          <a:p>
            <a:pPr marL="0" indent="0" algn="ctr">
              <a:buNone/>
            </a:pPr>
            <a:r>
              <a:rPr lang="en-GB" sz="4800" dirty="0">
                <a:hlinkClick r:id="rId2" action="ppaction://hlinksldjump"/>
              </a:rPr>
              <a:t>Matthew 4: 1-11(click to follow link)</a:t>
            </a:r>
            <a:endParaRPr lang="en-GB" sz="4800" dirty="0"/>
          </a:p>
        </p:txBody>
      </p:sp>
    </p:spTree>
    <p:extLst>
      <p:ext uri="{BB962C8B-B14F-4D97-AF65-F5344CB8AC3E}">
        <p14:creationId xmlns:p14="http://schemas.microsoft.com/office/powerpoint/2010/main" val="6511976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BEF594-8A8F-44E3-9B0B-25E87BFDD092}"/>
              </a:ext>
            </a:extLst>
          </p:cNvPr>
          <p:cNvSpPr>
            <a:spLocks noGrp="1"/>
          </p:cNvSpPr>
          <p:nvPr>
            <p:ph idx="1"/>
          </p:nvPr>
        </p:nvSpPr>
        <p:spPr>
          <a:xfrm>
            <a:off x="427838" y="385894"/>
            <a:ext cx="11207692" cy="6065240"/>
          </a:xfrm>
        </p:spPr>
        <p:txBody>
          <a:bodyPr>
            <a:normAutofit/>
          </a:bodyPr>
          <a:lstStyle/>
          <a:p>
            <a:r>
              <a:rPr lang="en-GB" sz="4800" dirty="0"/>
              <a:t>Then Jesus was led by the Spirit into the wilderness to be tempted by the devil.        2 After fasting forty days and forty nights, he was hungry. 3 The tempter came to him and said, “If you are the Son of God, tell these stones to become bread.” 4 Jesus answered, “It is written: ‘Man shall not live on bread alone, but on every word that comes from the mouth of God.’” </a:t>
            </a:r>
          </a:p>
        </p:txBody>
      </p:sp>
      <p:sp>
        <p:nvSpPr>
          <p:cNvPr id="4" name="Action Button: Go to Beginning 3">
            <a:hlinkClick r:id="" action="ppaction://hlinkshowjump?jump=previousslide" highlightClick="1">
              <a:snd r:embed="rId2" name="click.wav"/>
            </a:hlinkClick>
            <a:extLst>
              <a:ext uri="{FF2B5EF4-FFF2-40B4-BE49-F238E27FC236}">
                <a16:creationId xmlns:a16="http://schemas.microsoft.com/office/drawing/2014/main" id="{4A356197-02FF-4069-A2A9-77800E906A0D}"/>
              </a:ext>
            </a:extLst>
          </p:cNvPr>
          <p:cNvSpPr/>
          <p:nvPr/>
        </p:nvSpPr>
        <p:spPr>
          <a:xfrm>
            <a:off x="2" y="5771627"/>
            <a:ext cx="721452" cy="1086374"/>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ction Button: Go to End 4">
            <a:hlinkClick r:id="" action="ppaction://hlinkshowjump?jump=nextslide" highlightClick="1">
              <a:snd r:embed="rId2" name="click.wav"/>
            </a:hlinkClick>
            <a:extLst>
              <a:ext uri="{FF2B5EF4-FFF2-40B4-BE49-F238E27FC236}">
                <a16:creationId xmlns:a16="http://schemas.microsoft.com/office/drawing/2014/main" id="{6DE20357-E3B7-4F4A-8B9E-A9E557516C92}"/>
              </a:ext>
            </a:extLst>
          </p:cNvPr>
          <p:cNvSpPr/>
          <p:nvPr/>
        </p:nvSpPr>
        <p:spPr>
          <a:xfrm>
            <a:off x="10989578" y="5738071"/>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0180648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33CC"/>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99CDA3-FC1C-4281-830F-AA7CCAA95F6F}"/>
              </a:ext>
            </a:extLst>
          </p:cNvPr>
          <p:cNvSpPr>
            <a:spLocks noGrp="1"/>
          </p:cNvSpPr>
          <p:nvPr>
            <p:ph idx="1"/>
          </p:nvPr>
        </p:nvSpPr>
        <p:spPr>
          <a:xfrm>
            <a:off x="494251" y="407885"/>
            <a:ext cx="11082556" cy="6328475"/>
          </a:xfrm>
        </p:spPr>
        <p:txBody>
          <a:bodyPr>
            <a:normAutofit lnSpcReduction="10000"/>
          </a:bodyPr>
          <a:lstStyle/>
          <a:p>
            <a:r>
              <a:rPr lang="en-GB" sz="4800" dirty="0"/>
              <a:t>5 Then the devil took him to the holy city and had him stand on the highest point of the temple. 6“If you are the Son of God,” he said, “throw yourself down. For it is written: “‘He will command his angels concerning you, and they will lift you up in their hands, so that you will not strike your foot against a stone.’”7 Jesus answered him, “It is also written: ‘Do not put the Lord your God to the test.’”</a:t>
            </a:r>
          </a:p>
        </p:txBody>
      </p:sp>
      <p:sp>
        <p:nvSpPr>
          <p:cNvPr id="4" name="Action Button: Go to Beginning 3">
            <a:hlinkClick r:id="" action="ppaction://hlinkshowjump?jump=previousslide" highlightClick="1">
              <a:snd r:embed="rId2" name="click.wav"/>
            </a:hlinkClick>
            <a:extLst>
              <a:ext uri="{FF2B5EF4-FFF2-40B4-BE49-F238E27FC236}">
                <a16:creationId xmlns:a16="http://schemas.microsoft.com/office/drawing/2014/main" id="{1A673FBD-F29C-45F7-9C9A-78F149E83E90}"/>
              </a:ext>
            </a:extLst>
          </p:cNvPr>
          <p:cNvSpPr/>
          <p:nvPr/>
        </p:nvSpPr>
        <p:spPr>
          <a:xfrm>
            <a:off x="1" y="5670958"/>
            <a:ext cx="830509" cy="1187043"/>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ction Button: Go to End 4">
            <a:hlinkClick r:id="" action="ppaction://hlinkshowjump?jump=nextslide" highlightClick="1">
              <a:snd r:embed="rId2" name="click.wav"/>
            </a:hlinkClick>
            <a:extLst>
              <a:ext uri="{FF2B5EF4-FFF2-40B4-BE49-F238E27FC236}">
                <a16:creationId xmlns:a16="http://schemas.microsoft.com/office/drawing/2014/main" id="{FBA7B697-0A69-4E73-9DB3-0D56BCEACFC2}"/>
              </a:ext>
            </a:extLst>
          </p:cNvPr>
          <p:cNvSpPr/>
          <p:nvPr/>
        </p:nvSpPr>
        <p:spPr>
          <a:xfrm>
            <a:off x="10989578" y="5738071"/>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436720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CFF66"/>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98EAC6-6B6D-4D49-858C-2C0A1612E976}"/>
              </a:ext>
            </a:extLst>
          </p:cNvPr>
          <p:cNvSpPr>
            <a:spLocks noGrp="1"/>
          </p:cNvSpPr>
          <p:nvPr>
            <p:ph idx="1"/>
          </p:nvPr>
        </p:nvSpPr>
        <p:spPr>
          <a:xfrm>
            <a:off x="309693" y="114271"/>
            <a:ext cx="11770454" cy="6613700"/>
          </a:xfrm>
        </p:spPr>
        <p:txBody>
          <a:bodyPr>
            <a:normAutofit fontScale="92500"/>
          </a:bodyPr>
          <a:lstStyle/>
          <a:p>
            <a:r>
              <a:rPr lang="en-GB" sz="5400" dirty="0"/>
              <a:t>8 Again, the devil took him to a very high mountain and showed him all the kingdoms of the world and their splendour. 9 “All this I will give you,” he said, “if you will bow down and worship me.” 10 Jesus said to him, “Away from me, Satan! For it is written: ‘Worship the Lord your God, and serve him only.’” 11 Then the devil left him, and angels came and attended him.</a:t>
            </a:r>
          </a:p>
        </p:txBody>
      </p:sp>
      <p:sp>
        <p:nvSpPr>
          <p:cNvPr id="4" name="Action Button: Go to Beginning 3">
            <a:hlinkClick r:id="" action="ppaction://hlinkshowjump?jump=previousslide" highlightClick="1">
              <a:snd r:embed="rId2" name="click.wav"/>
            </a:hlinkClick>
            <a:extLst>
              <a:ext uri="{FF2B5EF4-FFF2-40B4-BE49-F238E27FC236}">
                <a16:creationId xmlns:a16="http://schemas.microsoft.com/office/drawing/2014/main" id="{15F47821-EDC5-418B-8631-C979529D22F5}"/>
              </a:ext>
            </a:extLst>
          </p:cNvPr>
          <p:cNvSpPr/>
          <p:nvPr/>
        </p:nvSpPr>
        <p:spPr>
          <a:xfrm>
            <a:off x="1" y="5637402"/>
            <a:ext cx="654340" cy="1220599"/>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ction Button: Go to End 4">
            <a:hlinkClick r:id="" action="ppaction://hlinkshowjump?jump=nextslide" highlightClick="1">
              <a:snd r:embed="rId2" name="click.wav"/>
            </a:hlinkClick>
            <a:extLst>
              <a:ext uri="{FF2B5EF4-FFF2-40B4-BE49-F238E27FC236}">
                <a16:creationId xmlns:a16="http://schemas.microsoft.com/office/drawing/2014/main" id="{1D15EFD5-854A-4990-A2A4-0F62BE498465}"/>
              </a:ext>
            </a:extLst>
          </p:cNvPr>
          <p:cNvSpPr/>
          <p:nvPr/>
        </p:nvSpPr>
        <p:spPr>
          <a:xfrm>
            <a:off x="10989578" y="5738071"/>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409222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B00808"/>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64520-3302-4876-B7B8-8CB67759C58F}"/>
              </a:ext>
            </a:extLst>
          </p:cNvPr>
          <p:cNvSpPr>
            <a:spLocks noGrp="1"/>
          </p:cNvSpPr>
          <p:nvPr>
            <p:ph type="title"/>
          </p:nvPr>
        </p:nvSpPr>
        <p:spPr/>
        <p:txBody>
          <a:bodyPr/>
          <a:lstStyle/>
          <a:p>
            <a:r>
              <a:rPr lang="en-GB" dirty="0"/>
              <a:t>What happens after Lent?</a:t>
            </a:r>
          </a:p>
        </p:txBody>
      </p:sp>
      <p:sp>
        <p:nvSpPr>
          <p:cNvPr id="3" name="Content Placeholder 2">
            <a:extLst>
              <a:ext uri="{FF2B5EF4-FFF2-40B4-BE49-F238E27FC236}">
                <a16:creationId xmlns:a16="http://schemas.microsoft.com/office/drawing/2014/main" id="{E985BED1-436A-4DB6-86AC-06D965B56E05}"/>
              </a:ext>
            </a:extLst>
          </p:cNvPr>
          <p:cNvSpPr>
            <a:spLocks noGrp="1"/>
          </p:cNvSpPr>
          <p:nvPr>
            <p:ph idx="1"/>
          </p:nvPr>
        </p:nvSpPr>
        <p:spPr/>
        <p:txBody>
          <a:bodyPr/>
          <a:lstStyle/>
          <a:p>
            <a:r>
              <a:rPr lang="en-GB" dirty="0"/>
              <a:t>After Lent comes Easter, when Jesus was resurrected from the dead. At Easter, our sins were forgiven.</a:t>
            </a:r>
          </a:p>
        </p:txBody>
      </p:sp>
      <p:sp>
        <p:nvSpPr>
          <p:cNvPr id="4" name="Action Button: Go to Beginning 3">
            <a:hlinkClick r:id="" action="ppaction://hlinkshowjump?jump=previousslide" highlightClick="1">
              <a:snd r:embed="rId2" name="click.wav"/>
            </a:hlinkClick>
            <a:extLst>
              <a:ext uri="{FF2B5EF4-FFF2-40B4-BE49-F238E27FC236}">
                <a16:creationId xmlns:a16="http://schemas.microsoft.com/office/drawing/2014/main" id="{0C555731-9324-49E6-8573-326B4DC8D1C3}"/>
              </a:ext>
            </a:extLst>
          </p:cNvPr>
          <p:cNvSpPr/>
          <p:nvPr/>
        </p:nvSpPr>
        <p:spPr>
          <a:xfrm>
            <a:off x="1" y="5738071"/>
            <a:ext cx="1202422" cy="111993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48463291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6600C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C4DF1-D92E-478E-9563-056D81D746F1}"/>
              </a:ext>
            </a:extLst>
          </p:cNvPr>
          <p:cNvSpPr>
            <a:spLocks noGrp="1"/>
          </p:cNvSpPr>
          <p:nvPr>
            <p:ph type="title"/>
          </p:nvPr>
        </p:nvSpPr>
        <p:spPr>
          <a:xfrm>
            <a:off x="838200" y="96677"/>
            <a:ext cx="10515600" cy="1325563"/>
          </a:xfrm>
        </p:spPr>
        <p:txBody>
          <a:bodyPr/>
          <a:lstStyle/>
          <a:p>
            <a:r>
              <a:rPr lang="en-GB" dirty="0"/>
              <a:t>Prayer</a:t>
            </a:r>
          </a:p>
        </p:txBody>
      </p:sp>
      <p:sp>
        <p:nvSpPr>
          <p:cNvPr id="3" name="Content Placeholder 2">
            <a:extLst>
              <a:ext uri="{FF2B5EF4-FFF2-40B4-BE49-F238E27FC236}">
                <a16:creationId xmlns:a16="http://schemas.microsoft.com/office/drawing/2014/main" id="{7052651F-FCDC-4362-A973-C8FD7CCAA475}"/>
              </a:ext>
            </a:extLst>
          </p:cNvPr>
          <p:cNvSpPr>
            <a:spLocks noGrp="1"/>
          </p:cNvSpPr>
          <p:nvPr>
            <p:ph idx="1"/>
          </p:nvPr>
        </p:nvSpPr>
        <p:spPr>
          <a:xfrm>
            <a:off x="838200" y="1515232"/>
            <a:ext cx="10515600" cy="4818456"/>
          </a:xfrm>
        </p:spPr>
        <p:txBody>
          <a:bodyPr>
            <a:normAutofit fontScale="92500" lnSpcReduction="20000"/>
          </a:bodyPr>
          <a:lstStyle/>
          <a:p>
            <a:r>
              <a:rPr lang="en-GB" sz="4000" dirty="0"/>
              <a:t>Dear God, Thank you for Lent and the sacrifices Jesus made for us. Help us to persevere during Lent, and to remember You in doing so. Lent is a time to confess to You and receive Your forgiveness. We are sorry for the mistakes we have made. Please give us Your forgiveness. During Lent, help us to grow closer to you and one another. We pray for those in need; send them Your comfort. Please give us all the courage to get through any problems we have, and do what is right when it is hard, like Jesus did in the wilderness. Amen. </a:t>
            </a:r>
          </a:p>
        </p:txBody>
      </p:sp>
      <p:sp>
        <p:nvSpPr>
          <p:cNvPr id="4" name="Action Button: Go to Beginning 3">
            <a:hlinkClick r:id="" action="ppaction://hlinkshowjump?jump=previousslide" highlightClick="1">
              <a:snd r:embed="rId2" name="click.wav"/>
            </a:hlinkClick>
            <a:extLst>
              <a:ext uri="{FF2B5EF4-FFF2-40B4-BE49-F238E27FC236}">
                <a16:creationId xmlns:a16="http://schemas.microsoft.com/office/drawing/2014/main" id="{D0288625-5027-4E42-B6EE-F9174D9E77F1}"/>
              </a:ext>
            </a:extLst>
          </p:cNvPr>
          <p:cNvSpPr/>
          <p:nvPr/>
        </p:nvSpPr>
        <p:spPr>
          <a:xfrm>
            <a:off x="1" y="5738071"/>
            <a:ext cx="1202422" cy="111993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ction Button: Go to End 4">
            <a:hlinkClick r:id="" action="ppaction://hlinkshowjump?jump=nextslide" highlightClick="1">
              <a:snd r:embed="rId2" name="click.wav"/>
            </a:hlinkClick>
            <a:extLst>
              <a:ext uri="{FF2B5EF4-FFF2-40B4-BE49-F238E27FC236}">
                <a16:creationId xmlns:a16="http://schemas.microsoft.com/office/drawing/2014/main" id="{787BA3E7-7A20-4858-9FB3-AD4D77CFDD6A}"/>
              </a:ext>
            </a:extLst>
          </p:cNvPr>
          <p:cNvSpPr/>
          <p:nvPr/>
        </p:nvSpPr>
        <p:spPr>
          <a:xfrm>
            <a:off x="10989578" y="5738071"/>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11388652"/>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0AC3636-2FF8-4102-B1F4-4DB44B543BC0}"/>
              </a:ext>
            </a:extLst>
          </p:cNvPr>
          <p:cNvSpPr txBox="1"/>
          <p:nvPr/>
        </p:nvSpPr>
        <p:spPr>
          <a:xfrm>
            <a:off x="1899407" y="1091341"/>
            <a:ext cx="8393185" cy="4524315"/>
          </a:xfrm>
          <a:prstGeom prst="rect">
            <a:avLst/>
          </a:prstGeom>
          <a:noFill/>
        </p:spPr>
        <p:txBody>
          <a:bodyPr wrap="square" rtlCol="0">
            <a:spAutoFit/>
          </a:bodyPr>
          <a:lstStyle/>
          <a:p>
            <a:r>
              <a:rPr lang="en-GB" sz="7200" dirty="0">
                <a:solidFill>
                  <a:schemeClr val="bg1"/>
                </a:solidFill>
              </a:rPr>
              <a:t>The end. Thankyou for watching and learning about Lent (double-click to exit).</a:t>
            </a:r>
          </a:p>
        </p:txBody>
      </p:sp>
    </p:spTree>
    <p:extLst>
      <p:ext uri="{BB962C8B-B14F-4D97-AF65-F5344CB8AC3E}">
        <p14:creationId xmlns:p14="http://schemas.microsoft.com/office/powerpoint/2010/main" val="37181409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8"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5000" fill="hold"/>
                                        <p:tgtEl>
                                          <p:spTgt spid="4"/>
                                        </p:tgtEl>
                                        <p:attrNameLst>
                                          <p:attrName>ppt_x</p:attrName>
                                        </p:attrNameLst>
                                      </p:cBhvr>
                                      <p:tavLst>
                                        <p:tav tm="0">
                                          <p:val>
                                            <p:strVal val="#ppt_x"/>
                                          </p:val>
                                        </p:tav>
                                        <p:tav tm="100000">
                                          <p:val>
                                            <p:strVal val="#ppt_x"/>
                                          </p:val>
                                        </p:tav>
                                      </p:tavLst>
                                    </p:anim>
                                    <p:anim calcmode="lin" valueType="num">
                                      <p:cBhvr>
                                        <p:cTn id="8" dur="15000" fill="hold"/>
                                        <p:tgtEl>
                                          <p:spTgt spid="4"/>
                                        </p:tgtEl>
                                        <p:attrNameLst>
                                          <p:attrName>ppt_y</p:attrName>
                                        </p:attrNameLst>
                                      </p:cBhvr>
                                      <p:tavLst>
                                        <p:tav tm="0">
                                          <p:val>
                                            <p:strVal val="#ppt_y+1"/>
                                          </p:val>
                                        </p:tav>
                                        <p:tav tm="100000">
                                          <p:val>
                                            <p:strVal val="#ppt_y-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F18CC-BB6B-441D-98F9-529F0BB79BFE}"/>
              </a:ext>
            </a:extLst>
          </p:cNvPr>
          <p:cNvSpPr>
            <a:spLocks noGrp="1"/>
          </p:cNvSpPr>
          <p:nvPr>
            <p:ph type="title"/>
          </p:nvPr>
        </p:nvSpPr>
        <p:spPr/>
        <p:txBody>
          <a:bodyPr/>
          <a:lstStyle/>
          <a:p>
            <a:r>
              <a:rPr lang="en-GB" dirty="0"/>
              <a:t>What is Lent?</a:t>
            </a:r>
          </a:p>
        </p:txBody>
      </p:sp>
      <p:sp>
        <p:nvSpPr>
          <p:cNvPr id="3" name="Content Placeholder 2">
            <a:extLst>
              <a:ext uri="{FF2B5EF4-FFF2-40B4-BE49-F238E27FC236}">
                <a16:creationId xmlns:a16="http://schemas.microsoft.com/office/drawing/2014/main" id="{A2E0C80F-562F-4F18-9B85-A427EA238708}"/>
              </a:ext>
            </a:extLst>
          </p:cNvPr>
          <p:cNvSpPr>
            <a:spLocks noGrp="1"/>
          </p:cNvSpPr>
          <p:nvPr>
            <p:ph idx="1"/>
          </p:nvPr>
        </p:nvSpPr>
        <p:spPr>
          <a:xfrm>
            <a:off x="452306" y="2281340"/>
            <a:ext cx="10515600" cy="1426594"/>
          </a:xfrm>
        </p:spPr>
        <p:txBody>
          <a:bodyPr>
            <a:normAutofit fontScale="92500"/>
          </a:bodyPr>
          <a:lstStyle/>
          <a:p>
            <a:r>
              <a:rPr lang="en-GB" dirty="0"/>
              <a:t>Lent is a time in the Christian calendar when we remember Jesus’ suffering before He died on the cross, and prepare for His death and resurrection.</a:t>
            </a:r>
          </a:p>
          <a:p>
            <a:r>
              <a:rPr lang="en-GB" dirty="0"/>
              <a:t>It is a time for being close to God.</a:t>
            </a:r>
          </a:p>
          <a:p>
            <a:pPr marL="0" indent="0">
              <a:buNone/>
            </a:pPr>
            <a:endParaRPr lang="en-GB" dirty="0"/>
          </a:p>
        </p:txBody>
      </p:sp>
      <p:sp>
        <p:nvSpPr>
          <p:cNvPr id="4" name="Action Button: Go to Beginning 3">
            <a:hlinkClick r:id="" action="ppaction://hlinkshowjump?jump=previousslide" highlightClick="1">
              <a:snd r:embed="rId2" name="click.wav"/>
            </a:hlinkClick>
            <a:extLst>
              <a:ext uri="{FF2B5EF4-FFF2-40B4-BE49-F238E27FC236}">
                <a16:creationId xmlns:a16="http://schemas.microsoft.com/office/drawing/2014/main" id="{BF4A78A1-226C-4C62-9507-4CED57EE74D0}"/>
              </a:ext>
            </a:extLst>
          </p:cNvPr>
          <p:cNvSpPr/>
          <p:nvPr/>
        </p:nvSpPr>
        <p:spPr>
          <a:xfrm>
            <a:off x="0" y="5754848"/>
            <a:ext cx="1202422" cy="1103152"/>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ction Button: Go to End 4">
            <a:hlinkClick r:id="" action="ppaction://hlinkshowjump?jump=nextslide" highlightClick="1">
              <a:snd r:embed="rId2" name="click.wav"/>
            </a:hlinkClick>
            <a:extLst>
              <a:ext uri="{FF2B5EF4-FFF2-40B4-BE49-F238E27FC236}">
                <a16:creationId xmlns:a16="http://schemas.microsoft.com/office/drawing/2014/main" id="{89217913-0E5F-421A-8C2B-C849A320DB2F}"/>
              </a:ext>
            </a:extLst>
          </p:cNvPr>
          <p:cNvSpPr/>
          <p:nvPr/>
        </p:nvSpPr>
        <p:spPr>
          <a:xfrm>
            <a:off x="10989578" y="5754848"/>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484610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down)">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50" presetClass="entr" presetSubtype="0" decel="10000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3000" fill="hold"/>
                                        <p:tgtEl>
                                          <p:spTgt spid="3"/>
                                        </p:tgtEl>
                                        <p:attrNameLst>
                                          <p:attrName>ppt_w</p:attrName>
                                        </p:attrNameLst>
                                      </p:cBhvr>
                                      <p:tavLst>
                                        <p:tav tm="0">
                                          <p:val>
                                            <p:strVal val="#ppt_w+.3"/>
                                          </p:val>
                                        </p:tav>
                                        <p:tav tm="100000">
                                          <p:val>
                                            <p:strVal val="#ppt_w"/>
                                          </p:val>
                                        </p:tav>
                                      </p:tavLst>
                                    </p:anim>
                                    <p:anim calcmode="lin" valueType="num">
                                      <p:cBhvr>
                                        <p:cTn id="14" dur="3000" fill="hold"/>
                                        <p:tgtEl>
                                          <p:spTgt spid="3"/>
                                        </p:tgtEl>
                                        <p:attrNameLst>
                                          <p:attrName>ppt_h</p:attrName>
                                        </p:attrNameLst>
                                      </p:cBhvr>
                                      <p:tavLst>
                                        <p:tav tm="0">
                                          <p:val>
                                            <p:strVal val="#ppt_h"/>
                                          </p:val>
                                        </p:tav>
                                        <p:tav tm="100000">
                                          <p:val>
                                            <p:strVal val="#ppt_h"/>
                                          </p:val>
                                        </p:tav>
                                      </p:tavLst>
                                    </p:anim>
                                    <p:animEffect transition="in" filter="fade">
                                      <p:cBhvr>
                                        <p:cTn id="15" dur="3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heel(1)">
                                      <p:cBhvr>
                                        <p:cTn id="20" dur="2000"/>
                                        <p:tgtEl>
                                          <p:spTgt spid="4"/>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animBg="1"/>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66C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84AE0-185C-4716-B182-989BE3F006AA}"/>
              </a:ext>
            </a:extLst>
          </p:cNvPr>
          <p:cNvSpPr>
            <a:spLocks noGrp="1"/>
          </p:cNvSpPr>
          <p:nvPr>
            <p:ph type="title"/>
          </p:nvPr>
        </p:nvSpPr>
        <p:spPr/>
        <p:txBody>
          <a:bodyPr/>
          <a:lstStyle/>
          <a:p>
            <a:r>
              <a:rPr lang="en-GB" dirty="0"/>
              <a:t>What is done to celebrate Lent?</a:t>
            </a:r>
          </a:p>
        </p:txBody>
      </p:sp>
      <p:sp>
        <p:nvSpPr>
          <p:cNvPr id="3" name="Content Placeholder 2">
            <a:extLst>
              <a:ext uri="{FF2B5EF4-FFF2-40B4-BE49-F238E27FC236}">
                <a16:creationId xmlns:a16="http://schemas.microsoft.com/office/drawing/2014/main" id="{F7E5437A-8A9C-40C5-A163-0BBA09C3583C}"/>
              </a:ext>
            </a:extLst>
          </p:cNvPr>
          <p:cNvSpPr>
            <a:spLocks noGrp="1"/>
          </p:cNvSpPr>
          <p:nvPr>
            <p:ph idx="1"/>
          </p:nvPr>
        </p:nvSpPr>
        <p:spPr/>
        <p:txBody>
          <a:bodyPr/>
          <a:lstStyle/>
          <a:p>
            <a:pPr marL="0" indent="0">
              <a:buNone/>
            </a:pPr>
            <a:r>
              <a:rPr lang="en-GB" dirty="0"/>
              <a:t>During Lent, Christians often:</a:t>
            </a:r>
          </a:p>
          <a:p>
            <a:r>
              <a:rPr lang="en-GB" dirty="0"/>
              <a:t>give up something like a bad habit</a:t>
            </a:r>
          </a:p>
          <a:p>
            <a:r>
              <a:rPr lang="en-GB" dirty="0"/>
              <a:t>try something new</a:t>
            </a:r>
          </a:p>
          <a:p>
            <a:r>
              <a:rPr lang="en-GB" dirty="0"/>
              <a:t>make an extra effort </a:t>
            </a:r>
          </a:p>
          <a:p>
            <a:r>
              <a:rPr lang="en-GB" dirty="0"/>
              <a:t>do something they wouldn’t normally do</a:t>
            </a:r>
          </a:p>
          <a:p>
            <a:r>
              <a:rPr lang="en-GB" dirty="0"/>
              <a:t>sacrifice something they enjoy</a:t>
            </a:r>
          </a:p>
          <a:p>
            <a:r>
              <a:rPr lang="en-GB" dirty="0"/>
              <a:t>Try to help others</a:t>
            </a:r>
          </a:p>
          <a:p>
            <a:endParaRPr lang="en-GB" dirty="0"/>
          </a:p>
        </p:txBody>
      </p:sp>
      <p:sp>
        <p:nvSpPr>
          <p:cNvPr id="4" name="Action Button: Go to Beginning 3">
            <a:hlinkClick r:id="" action="ppaction://hlinkshowjump?jump=previousslide" highlightClick="1">
              <a:snd r:embed="rId2" name="click.wav"/>
            </a:hlinkClick>
            <a:extLst>
              <a:ext uri="{FF2B5EF4-FFF2-40B4-BE49-F238E27FC236}">
                <a16:creationId xmlns:a16="http://schemas.microsoft.com/office/drawing/2014/main" id="{EF03F635-FBAE-40A1-9EAF-473AA7EA2278}"/>
              </a:ext>
            </a:extLst>
          </p:cNvPr>
          <p:cNvSpPr/>
          <p:nvPr/>
        </p:nvSpPr>
        <p:spPr>
          <a:xfrm>
            <a:off x="1" y="5754848"/>
            <a:ext cx="1202422" cy="1103152"/>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ction Button: Go to End 4">
            <a:hlinkClick r:id="" action="ppaction://hlinkshowjump?jump=nextslide" highlightClick="1">
              <a:snd r:embed="rId2" name="click.wav"/>
            </a:hlinkClick>
            <a:extLst>
              <a:ext uri="{FF2B5EF4-FFF2-40B4-BE49-F238E27FC236}">
                <a16:creationId xmlns:a16="http://schemas.microsoft.com/office/drawing/2014/main" id="{52CD9F6A-B2DF-40E3-B278-04CD87E645FE}"/>
              </a:ext>
            </a:extLst>
          </p:cNvPr>
          <p:cNvSpPr/>
          <p:nvPr/>
        </p:nvSpPr>
        <p:spPr>
          <a:xfrm>
            <a:off x="10989578" y="5754848"/>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41185077"/>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out)">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45"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2000"/>
                                        <p:tgtEl>
                                          <p:spTgt spid="3">
                                            <p:txEl>
                                              <p:pRg st="2" end="2"/>
                                            </p:txEl>
                                          </p:spTgt>
                                        </p:tgtEl>
                                      </p:cBhvr>
                                    </p:animEffect>
                                    <p:anim calcmode="lin" valueType="num">
                                      <p:cBhvr>
                                        <p:cTn id="20"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21"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45"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2000"/>
                                        <p:tgtEl>
                                          <p:spTgt spid="3">
                                            <p:txEl>
                                              <p:pRg st="3" end="3"/>
                                            </p:txEl>
                                          </p:spTgt>
                                        </p:tgtEl>
                                      </p:cBhvr>
                                    </p:animEffect>
                                    <p:anim calcmode="lin" valueType="num">
                                      <p:cBhvr>
                                        <p:cTn id="27"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28"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45"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2000"/>
                                        <p:tgtEl>
                                          <p:spTgt spid="3">
                                            <p:txEl>
                                              <p:pRg st="4" end="4"/>
                                            </p:txEl>
                                          </p:spTgt>
                                        </p:tgtEl>
                                      </p:cBhvr>
                                    </p:animEffect>
                                    <p:anim calcmode="lin" valueType="num">
                                      <p:cBhvr>
                                        <p:cTn id="34"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5"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45"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2000"/>
                                        <p:tgtEl>
                                          <p:spTgt spid="3">
                                            <p:txEl>
                                              <p:pRg st="5" end="5"/>
                                            </p:txEl>
                                          </p:spTgt>
                                        </p:tgtEl>
                                      </p:cBhvr>
                                    </p:animEffect>
                                    <p:anim calcmode="lin" valueType="num">
                                      <p:cBhvr>
                                        <p:cTn id="41"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2"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45"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2000"/>
                                        <p:tgtEl>
                                          <p:spTgt spid="3">
                                            <p:txEl>
                                              <p:pRg st="6" end="6"/>
                                            </p:txEl>
                                          </p:spTgt>
                                        </p:tgtEl>
                                      </p:cBhvr>
                                    </p:animEffect>
                                    <p:anim calcmode="lin" valueType="num">
                                      <p:cBhvr>
                                        <p:cTn id="48"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49"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21" presetClass="entr" presetSubtype="1" fill="hold" grpId="0" nodeType="clickEffect">
                                  <p:stCondLst>
                                    <p:cond delay="0"/>
                                  </p:stCondLst>
                                  <p:childTnLst>
                                    <p:set>
                                      <p:cBhvr>
                                        <p:cTn id="53" dur="1" fill="hold">
                                          <p:stCondLst>
                                            <p:cond delay="0"/>
                                          </p:stCondLst>
                                        </p:cTn>
                                        <p:tgtEl>
                                          <p:spTgt spid="4"/>
                                        </p:tgtEl>
                                        <p:attrNameLst>
                                          <p:attrName>style.visibility</p:attrName>
                                        </p:attrNameLst>
                                      </p:cBhvr>
                                      <p:to>
                                        <p:strVal val="visible"/>
                                      </p:to>
                                    </p:set>
                                    <p:animEffect transition="in" filter="wheel(1)">
                                      <p:cBhvr>
                                        <p:cTn id="54" dur="2000"/>
                                        <p:tgtEl>
                                          <p:spTgt spid="4"/>
                                        </p:tgtEl>
                                      </p:cBhvr>
                                    </p:animEffect>
                                  </p:childTnLst>
                                </p:cTn>
                              </p:par>
                              <p:par>
                                <p:cTn id="55" presetID="22" presetClass="entr" presetSubtype="4" fill="hold" grpId="0" nodeType="with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wipe(down)">
                                      <p:cBhvr>
                                        <p:cTn id="57" dur="500"/>
                                        <p:tgtEl>
                                          <p:spTgt spid="5"/>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grpId="0" nodeType="clickEffect">
                                  <p:stCondLst>
                                    <p:cond delay="0"/>
                                  </p:stCondLst>
                                  <p:childTnLst>
                                    <p:set>
                                      <p:cBhvr>
                                        <p:cTn id="61" dur="1" fill="hold">
                                          <p:stCondLst>
                                            <p:cond delay="0"/>
                                          </p:stCondLst>
                                        </p:cTn>
                                        <p:tgtEl>
                                          <p:spTgt spid="2"/>
                                        </p:tgtEl>
                                        <p:attrNameLst>
                                          <p:attrName>style.visibility</p:attrName>
                                        </p:attrNameLst>
                                      </p:cBhvr>
                                      <p:to>
                                        <p:strVal val="visible"/>
                                      </p:to>
                                    </p:set>
                                    <p:anim calcmode="lin" valueType="num">
                                      <p:cBhvr>
                                        <p:cTn id="62" dur="500" fill="hold"/>
                                        <p:tgtEl>
                                          <p:spTgt spid="2"/>
                                        </p:tgtEl>
                                        <p:attrNameLst>
                                          <p:attrName>ppt_w</p:attrName>
                                        </p:attrNameLst>
                                      </p:cBhvr>
                                      <p:tavLst>
                                        <p:tav tm="0">
                                          <p:val>
                                            <p:fltVal val="0"/>
                                          </p:val>
                                        </p:tav>
                                        <p:tav tm="100000">
                                          <p:val>
                                            <p:strVal val="#ppt_w"/>
                                          </p:val>
                                        </p:tav>
                                      </p:tavLst>
                                    </p:anim>
                                    <p:anim calcmode="lin" valueType="num">
                                      <p:cBhvr>
                                        <p:cTn id="63" dur="500" fill="hold"/>
                                        <p:tgtEl>
                                          <p:spTgt spid="2"/>
                                        </p:tgtEl>
                                        <p:attrNameLst>
                                          <p:attrName>ppt_h</p:attrName>
                                        </p:attrNameLst>
                                      </p:cBhvr>
                                      <p:tavLst>
                                        <p:tav tm="0">
                                          <p:val>
                                            <p:fltVal val="0"/>
                                          </p:val>
                                        </p:tav>
                                        <p:tav tm="100000">
                                          <p:val>
                                            <p:strVal val="#ppt_h"/>
                                          </p:val>
                                        </p:tav>
                                      </p:tavLst>
                                    </p:anim>
                                    <p:animEffect transition="in" filter="fade">
                                      <p:cBhvr>
                                        <p:cTn id="6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32FFE-0494-40B8-95F1-1A016662C2BB}"/>
              </a:ext>
            </a:extLst>
          </p:cNvPr>
          <p:cNvSpPr>
            <a:spLocks noGrp="1"/>
          </p:cNvSpPr>
          <p:nvPr>
            <p:ph type="title"/>
          </p:nvPr>
        </p:nvSpPr>
        <p:spPr/>
        <p:txBody>
          <a:bodyPr/>
          <a:lstStyle/>
          <a:p>
            <a:r>
              <a:rPr lang="en-GB" dirty="0"/>
              <a:t>Lenten Colours and their significance</a:t>
            </a:r>
          </a:p>
        </p:txBody>
      </p:sp>
      <p:sp>
        <p:nvSpPr>
          <p:cNvPr id="3" name="Content Placeholder 2">
            <a:extLst>
              <a:ext uri="{FF2B5EF4-FFF2-40B4-BE49-F238E27FC236}">
                <a16:creationId xmlns:a16="http://schemas.microsoft.com/office/drawing/2014/main" id="{46BEE8D5-98B2-4DB8-B551-E4266F552D9A}"/>
              </a:ext>
            </a:extLst>
          </p:cNvPr>
          <p:cNvSpPr>
            <a:spLocks noGrp="1"/>
          </p:cNvSpPr>
          <p:nvPr>
            <p:ph idx="1"/>
          </p:nvPr>
        </p:nvSpPr>
        <p:spPr/>
        <p:txBody>
          <a:bodyPr/>
          <a:lstStyle/>
          <a:p>
            <a:r>
              <a:rPr lang="en-GB" dirty="0"/>
              <a:t>The Lenten colour is                   </a:t>
            </a:r>
            <a:r>
              <a:rPr lang="en-GB" u="sng" dirty="0">
                <a:solidFill>
                  <a:schemeClr val="accent1"/>
                </a:solidFill>
              </a:rPr>
              <a:t>click to reveal.</a:t>
            </a:r>
          </a:p>
          <a:p>
            <a:r>
              <a:rPr lang="en-GB" dirty="0"/>
              <a:t>This is because it can represent:</a:t>
            </a:r>
          </a:p>
          <a:p>
            <a:r>
              <a:rPr lang="en-GB" dirty="0"/>
              <a:t>Jesus’ pain</a:t>
            </a:r>
          </a:p>
          <a:p>
            <a:r>
              <a:rPr lang="en-GB" dirty="0"/>
              <a:t>Confession and forgiveness</a:t>
            </a:r>
          </a:p>
          <a:p>
            <a:r>
              <a:rPr lang="en-GB" dirty="0"/>
              <a:t>God’s power and majesty</a:t>
            </a:r>
          </a:p>
          <a:p>
            <a:r>
              <a:rPr lang="en-GB" dirty="0"/>
              <a:t>Priests wear purple because it is the Lenten colour, for the reasons above.</a:t>
            </a:r>
          </a:p>
        </p:txBody>
      </p:sp>
      <p:sp>
        <p:nvSpPr>
          <p:cNvPr id="4" name="Arrow: Right 3">
            <a:extLst>
              <a:ext uri="{FF2B5EF4-FFF2-40B4-BE49-F238E27FC236}">
                <a16:creationId xmlns:a16="http://schemas.microsoft.com/office/drawing/2014/main" id="{1421FA45-D2BD-4227-A9FD-6A1D8E12AEA7}"/>
              </a:ext>
            </a:extLst>
          </p:cNvPr>
          <p:cNvSpPr/>
          <p:nvPr/>
        </p:nvSpPr>
        <p:spPr>
          <a:xfrm flipH="1">
            <a:off x="5108897" y="1937857"/>
            <a:ext cx="478172" cy="26844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F15C356B-2D71-4783-B7AE-E50CF9F49FF7}"/>
              </a:ext>
            </a:extLst>
          </p:cNvPr>
          <p:cNvSpPr txBox="1"/>
          <p:nvPr/>
        </p:nvSpPr>
        <p:spPr>
          <a:xfrm>
            <a:off x="4022524" y="1810470"/>
            <a:ext cx="1170262" cy="523220"/>
          </a:xfrm>
          <a:prstGeom prst="rect">
            <a:avLst/>
          </a:prstGeom>
          <a:noFill/>
        </p:spPr>
        <p:txBody>
          <a:bodyPr wrap="square" rtlCol="0">
            <a:spAutoFit/>
          </a:bodyPr>
          <a:lstStyle/>
          <a:p>
            <a:r>
              <a:rPr lang="en-GB" sz="2800" dirty="0">
                <a:solidFill>
                  <a:srgbClr val="7030A0"/>
                </a:solidFill>
              </a:rPr>
              <a:t>purple</a:t>
            </a:r>
          </a:p>
        </p:txBody>
      </p:sp>
      <p:sp>
        <p:nvSpPr>
          <p:cNvPr id="6" name="Action Button: Go to Beginning 5">
            <a:hlinkClick r:id="" action="ppaction://hlinkshowjump?jump=previousslide" highlightClick="1">
              <a:snd r:embed="rId2" name="click.wav"/>
            </a:hlinkClick>
            <a:extLst>
              <a:ext uri="{FF2B5EF4-FFF2-40B4-BE49-F238E27FC236}">
                <a16:creationId xmlns:a16="http://schemas.microsoft.com/office/drawing/2014/main" id="{0CCE0E3C-CD90-4148-B1A2-0BFA8E7619D8}"/>
              </a:ext>
            </a:extLst>
          </p:cNvPr>
          <p:cNvSpPr/>
          <p:nvPr/>
        </p:nvSpPr>
        <p:spPr>
          <a:xfrm>
            <a:off x="1" y="5754848"/>
            <a:ext cx="1202422" cy="1103152"/>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Action Button: Go to End 6">
            <a:hlinkClick r:id="" action="ppaction://hlinkshowjump?jump=nextslide" highlightClick="1">
              <a:snd r:embed="rId2" name="click.wav"/>
            </a:hlinkClick>
            <a:extLst>
              <a:ext uri="{FF2B5EF4-FFF2-40B4-BE49-F238E27FC236}">
                <a16:creationId xmlns:a16="http://schemas.microsoft.com/office/drawing/2014/main" id="{BA31AC8A-C8B4-4E45-BE55-69C15E54BA7F}"/>
              </a:ext>
            </a:extLst>
          </p:cNvPr>
          <p:cNvSpPr/>
          <p:nvPr/>
        </p:nvSpPr>
        <p:spPr>
          <a:xfrm>
            <a:off x="10989578" y="5754848"/>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13176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5"/>
                                        </p:tgtEl>
                                        <p:attrNameLst>
                                          <p:attrName>style.color</p:attrName>
                                        </p:attrNameLst>
                                      </p:cBhvr>
                                      <p:to>
                                        <p:clrVal>
                                          <a:srgbClr val="000000"/>
                                        </p:clrVal>
                                      </p:to>
                                    </p:set>
                                    <p:set>
                                      <p:cBhvr>
                                        <p:cTn id="7" dur="500" fill="hold"/>
                                        <p:tgtEl>
                                          <p:spTgt spid="5"/>
                                        </p:tgtEl>
                                        <p:attrNameLst>
                                          <p:attrName>fillcolor</p:attrName>
                                        </p:attrNameLst>
                                      </p:cBhvr>
                                      <p:to>
                                        <p:clrVal>
                                          <a:srgbClr val="000000"/>
                                        </p:clrVal>
                                      </p:to>
                                    </p:set>
                                    <p:set>
                                      <p:cBhvr>
                                        <p:cTn id="8" dur="500" fill="hold"/>
                                        <p:tgtEl>
                                          <p:spTgt spid="5"/>
                                        </p:tgtEl>
                                        <p:attrNameLst>
                                          <p:attrName>fill.type</p:attrName>
                                        </p:attrNameLst>
                                      </p:cBhvr>
                                      <p:to>
                                        <p:strVal val="solid"/>
                                      </p:to>
                                    </p:set>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circle(in)">
                                      <p:cBhvr>
                                        <p:cTn id="13" dur="2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9" presetClass="entr" presetSubtype="0" decel="10000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6"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heel(1)">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5"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randombar(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heel(1)">
                                      <p:cBhvr>
                                        <p:cTn id="42" dur="2000"/>
                                        <p:tgtEl>
                                          <p:spTgt spid="6"/>
                                        </p:tgtEl>
                                      </p:cBhvr>
                                    </p:animEffect>
                                  </p:childTnLst>
                                </p:cTn>
                              </p:par>
                              <p:par>
                                <p:cTn id="43" presetID="22" presetClass="entr" presetSubtype="4" fill="hold" grpId="0" nodeType="with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wipe(down)">
                                      <p:cBhvr>
                                        <p:cTn id="4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32A94-AAAC-47AA-A73C-CE6CDB46D769}"/>
              </a:ext>
            </a:extLst>
          </p:cNvPr>
          <p:cNvSpPr>
            <a:spLocks noGrp="1"/>
          </p:cNvSpPr>
          <p:nvPr>
            <p:ph type="title"/>
          </p:nvPr>
        </p:nvSpPr>
        <p:spPr>
          <a:xfrm>
            <a:off x="3247588" y="155451"/>
            <a:ext cx="5696824" cy="1325563"/>
          </a:xfrm>
        </p:spPr>
        <p:txBody>
          <a:bodyPr/>
          <a:lstStyle/>
          <a:p>
            <a:pPr algn="ctr"/>
            <a:r>
              <a:rPr lang="en-GB" dirty="0"/>
              <a:t>When does Lent begin?</a:t>
            </a:r>
          </a:p>
        </p:txBody>
      </p:sp>
      <p:sp>
        <p:nvSpPr>
          <p:cNvPr id="3" name="Content Placeholder 2">
            <a:extLst>
              <a:ext uri="{FF2B5EF4-FFF2-40B4-BE49-F238E27FC236}">
                <a16:creationId xmlns:a16="http://schemas.microsoft.com/office/drawing/2014/main" id="{FC32551C-2BCA-43C2-A438-E21E5AC4DC27}"/>
              </a:ext>
            </a:extLst>
          </p:cNvPr>
          <p:cNvSpPr>
            <a:spLocks noGrp="1"/>
          </p:cNvSpPr>
          <p:nvPr>
            <p:ph idx="1"/>
          </p:nvPr>
        </p:nvSpPr>
        <p:spPr>
          <a:xfrm>
            <a:off x="249136" y="1775291"/>
            <a:ext cx="11693728" cy="2528261"/>
          </a:xfrm>
        </p:spPr>
        <p:txBody>
          <a:bodyPr>
            <a:normAutofit lnSpcReduction="10000"/>
          </a:bodyPr>
          <a:lstStyle/>
          <a:p>
            <a:r>
              <a:rPr lang="en-GB" dirty="0"/>
              <a:t>Lent begins on Ash Wednesday, which this year is 17</a:t>
            </a:r>
            <a:r>
              <a:rPr lang="en-GB" baseline="30000" dirty="0"/>
              <a:t>th</a:t>
            </a:r>
            <a:r>
              <a:rPr lang="en-GB" dirty="0"/>
              <a:t> February (17.02.2021). It lasts forty days, and this year finishes on 9</a:t>
            </a:r>
            <a:r>
              <a:rPr lang="en-GB" baseline="30000" dirty="0"/>
              <a:t>th</a:t>
            </a:r>
            <a:r>
              <a:rPr lang="en-GB" dirty="0"/>
              <a:t> April. </a:t>
            </a:r>
          </a:p>
          <a:p>
            <a:r>
              <a:rPr lang="en-GB" dirty="0"/>
              <a:t>On Ash Wednesday, many people go to Mass to receive the sign of the cross on their heads with ashes from the previous Palm Sunday’s palm branches.</a:t>
            </a:r>
          </a:p>
          <a:p>
            <a:r>
              <a:rPr lang="en-GB" dirty="0"/>
              <a:t>Ash Wednesday is the day after Shrove Tuesday, which some of you may know better as… </a:t>
            </a:r>
          </a:p>
        </p:txBody>
      </p:sp>
      <p:sp>
        <p:nvSpPr>
          <p:cNvPr id="4" name="Action Button: Go to End 3">
            <a:hlinkClick r:id="" action="ppaction://hlinkshowjump?jump=nextslide" highlightClick="1">
              <a:snd r:embed="rId2" name="click.wav"/>
            </a:hlinkClick>
            <a:extLst>
              <a:ext uri="{FF2B5EF4-FFF2-40B4-BE49-F238E27FC236}">
                <a16:creationId xmlns:a16="http://schemas.microsoft.com/office/drawing/2014/main" id="{1431A7C0-E17F-4911-BCFE-61A43D9A7015}"/>
              </a:ext>
            </a:extLst>
          </p:cNvPr>
          <p:cNvSpPr/>
          <p:nvPr/>
        </p:nvSpPr>
        <p:spPr>
          <a:xfrm>
            <a:off x="10989578" y="5754848"/>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ction Button: Go to Beginning 4">
            <a:hlinkClick r:id="" action="ppaction://hlinkshowjump?jump=previousslide" highlightClick="1">
              <a:snd r:embed="rId2" name="click.wav"/>
            </a:hlinkClick>
            <a:extLst>
              <a:ext uri="{FF2B5EF4-FFF2-40B4-BE49-F238E27FC236}">
                <a16:creationId xmlns:a16="http://schemas.microsoft.com/office/drawing/2014/main" id="{9D840C12-F3FA-473D-8C8C-45DACB2826B7}"/>
              </a:ext>
            </a:extLst>
          </p:cNvPr>
          <p:cNvSpPr/>
          <p:nvPr/>
        </p:nvSpPr>
        <p:spPr>
          <a:xfrm>
            <a:off x="1" y="5754847"/>
            <a:ext cx="1202422" cy="1103153"/>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6566811"/>
      </p:ext>
    </p:extLst>
  </p:cSld>
  <p:clrMapOvr>
    <a:masterClrMapping/>
  </p:clrMapOvr>
  <mc:AlternateContent xmlns:mc="http://schemas.openxmlformats.org/markup-compatibility/2006" xmlns:p14="http://schemas.microsoft.com/office/powerpoint/2010/main">
    <mc:Choice Requires="p14">
      <p:transition spd="slow" p14:dur="30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3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8" presetClass="entr" presetSubtype="0" accel="50000" fill="hold" grpId="0" nodeType="clickEffect">
                                  <p:stCondLst>
                                    <p:cond delay="0"/>
                                  </p:stCondLst>
                                  <p:iterate type="lt">
                                    <p:tmPct val="50000"/>
                                  </p:iterate>
                                  <p:childTnLst>
                                    <p:set>
                                      <p:cBhvr>
                                        <p:cTn id="11" dur="1" fill="hold">
                                          <p:stCondLst>
                                            <p:cond delay="0"/>
                                          </p:stCondLst>
                                        </p:cTn>
                                        <p:tgtEl>
                                          <p:spTgt spid="3">
                                            <p:txEl>
                                              <p:pRg st="0" end="0"/>
                                            </p:txEl>
                                          </p:spTgt>
                                        </p:tgtEl>
                                        <p:attrNameLst>
                                          <p:attrName>style.visibility</p:attrName>
                                        </p:attrNameLst>
                                      </p:cBhvr>
                                      <p:to>
                                        <p:strVal val="visible"/>
                                      </p:to>
                                    </p:set>
                                    <p:set>
                                      <p:cBhvr>
                                        <p:cTn id="12" dur="114" fill="hold">
                                          <p:stCondLst>
                                            <p:cond delay="0"/>
                                          </p:stCondLst>
                                        </p:cTn>
                                        <p:tgtEl>
                                          <p:spTgt spid="3">
                                            <p:txEl>
                                              <p:pRg st="0" end="0"/>
                                            </p:txEl>
                                          </p:spTgt>
                                        </p:tgtEl>
                                        <p:attrNameLst>
                                          <p:attrName>style.rotation</p:attrName>
                                        </p:attrNameLst>
                                      </p:cBhvr>
                                      <p:to>
                                        <p:strVal val="-45.0"/>
                                      </p:to>
                                    </p:set>
                                    <p:anim calcmode="lin" valueType="num">
                                      <p:cBhvr>
                                        <p:cTn id="13" dur="114" fill="hold">
                                          <p:stCondLst>
                                            <p:cond delay="114"/>
                                          </p:stCondLst>
                                        </p:cTn>
                                        <p:tgtEl>
                                          <p:spTgt spid="3">
                                            <p:txEl>
                                              <p:pRg st="0" end="0"/>
                                            </p:txEl>
                                          </p:spTgt>
                                        </p:tgtEl>
                                        <p:attrNameLst>
                                          <p:attrName>style.rotation</p:attrName>
                                        </p:attrNameLst>
                                      </p:cBhvr>
                                      <p:tavLst>
                                        <p:tav tm="0">
                                          <p:val>
                                            <p:fltVal val="-45"/>
                                          </p:val>
                                        </p:tav>
                                        <p:tav tm="69900">
                                          <p:val>
                                            <p:fltVal val="45"/>
                                          </p:val>
                                        </p:tav>
                                        <p:tav tm="100000">
                                          <p:val>
                                            <p:fltVal val="0"/>
                                          </p:val>
                                        </p:tav>
                                      </p:tavLst>
                                    </p:anim>
                                    <p:anim calcmode="lin" valueType="num">
                                      <p:cBhvr>
                                        <p:cTn id="14" dur="114" fill="hold">
                                          <p:stCondLst>
                                            <p:cond delay="0"/>
                                          </p:stCondLst>
                                        </p:cTn>
                                        <p:tgtEl>
                                          <p:spTgt spid="3">
                                            <p:txEl>
                                              <p:pRg st="0" end="0"/>
                                            </p:txEl>
                                          </p:spTgt>
                                        </p:tgtEl>
                                        <p:attrNameLst>
                                          <p:attrName>ppt_y</p:attrName>
                                        </p:attrNameLst>
                                      </p:cBhvr>
                                      <p:tavLst>
                                        <p:tav tm="0">
                                          <p:val>
                                            <p:strVal val="#ppt_y-1"/>
                                          </p:val>
                                        </p:tav>
                                        <p:tav tm="100000">
                                          <p:val>
                                            <p:strVal val="#ppt_y-(0.354*#ppt_w-0.172*#ppt_h)"/>
                                          </p:val>
                                        </p:tav>
                                      </p:tavLst>
                                    </p:anim>
                                    <p:anim calcmode="lin" valueType="num">
                                      <p:cBhvr>
                                        <p:cTn id="15" dur="39" decel="50000" autoRev="1" fill="hold">
                                          <p:stCondLst>
                                            <p:cond delay="114"/>
                                          </p:stCondLst>
                                        </p:cTn>
                                        <p:tgtEl>
                                          <p:spTgt spid="3">
                                            <p:txEl>
                                              <p:pRg st="0" end="0"/>
                                            </p:txEl>
                                          </p:spTgt>
                                        </p:tgtEl>
                                        <p:attrNameLst>
                                          <p:attrName>ppt_y</p:attrName>
                                        </p:attrNameLst>
                                      </p:cBhvr>
                                      <p:tavLst>
                                        <p:tav tm="0">
                                          <p:val>
                                            <p:strVal val="#ppt_y-(0.354*#ppt_w-0.172*#ppt_h)"/>
                                          </p:val>
                                        </p:tav>
                                        <p:tav tm="100000">
                                          <p:val>
                                            <p:strVal val="#ppt_y-(0.354*#ppt_w-0.172*#ppt_h)-#ppt_h/2"/>
                                          </p:val>
                                        </p:tav>
                                      </p:tavLst>
                                    </p:anim>
                                    <p:anim calcmode="lin" valueType="num">
                                      <p:cBhvr>
                                        <p:cTn id="16" dur="34" fill="hold">
                                          <p:stCondLst>
                                            <p:cond delay="216"/>
                                          </p:stCondLst>
                                        </p:cTn>
                                        <p:tgtEl>
                                          <p:spTgt spid="3">
                                            <p:txEl>
                                              <p:pRg st="0" end="0"/>
                                            </p:txEl>
                                          </p:spTgt>
                                        </p:tgtEl>
                                        <p:attrNameLst>
                                          <p:attrName>ppt_y</p:attrName>
                                        </p:attrNameLst>
                                      </p:cBhvr>
                                      <p:tavLst>
                                        <p:tav tm="0">
                                          <p:val>
                                            <p:strVal val="#ppt_y-(0.354*#ppt_w-0.172*#ppt_h)"/>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6" presetClass="entr" presetSubtype="0" fill="hold" grpId="0" nodeType="clickEffect">
                                  <p:stCondLst>
                                    <p:cond delay="0"/>
                                  </p:stCondLst>
                                  <p:iterate type="lt">
                                    <p:tmPct val="10000"/>
                                  </p:iterate>
                                  <p:childTnLst>
                                    <p:set>
                                      <p:cBhvr>
                                        <p:cTn id="20" dur="1" fill="hold">
                                          <p:stCondLst>
                                            <p:cond delay="0"/>
                                          </p:stCondLst>
                                        </p:cTn>
                                        <p:tgtEl>
                                          <p:spTgt spid="3">
                                            <p:txEl>
                                              <p:pRg st="1" end="1"/>
                                            </p:txEl>
                                          </p:spTgt>
                                        </p:tgtEl>
                                        <p:attrNameLst>
                                          <p:attrName>style.visibility</p:attrName>
                                        </p:attrNameLst>
                                      </p:cBhvr>
                                      <p:to>
                                        <p:strVal val="visible"/>
                                      </p:to>
                                    </p:set>
                                    <p:anim by="(-#ppt_w*2)" calcmode="lin" valueType="num">
                                      <p:cBhvr rctx="PPT">
                                        <p:cTn id="21" dur="500" autoRev="1" fill="hold">
                                          <p:stCondLst>
                                            <p:cond delay="0"/>
                                          </p:stCondLst>
                                        </p:cTn>
                                        <p:tgtEl>
                                          <p:spTgt spid="3">
                                            <p:txEl>
                                              <p:pRg st="1" end="1"/>
                                            </p:txEl>
                                          </p:spTgt>
                                        </p:tgtEl>
                                        <p:attrNameLst>
                                          <p:attrName>ppt_w</p:attrName>
                                        </p:attrNameLst>
                                      </p:cBhvr>
                                    </p:anim>
                                    <p:anim by="(#ppt_w*0.50)" calcmode="lin" valueType="num">
                                      <p:cBhvr>
                                        <p:cTn id="22" dur="500" decel="50000" autoRev="1" fill="hold">
                                          <p:stCondLst>
                                            <p:cond delay="0"/>
                                          </p:stCondLst>
                                        </p:cTn>
                                        <p:tgtEl>
                                          <p:spTgt spid="3">
                                            <p:txEl>
                                              <p:pRg st="1" end="1"/>
                                            </p:txEl>
                                          </p:spTgt>
                                        </p:tgtEl>
                                        <p:attrNameLst>
                                          <p:attrName>ppt_x</p:attrName>
                                        </p:attrNameLst>
                                      </p:cBhvr>
                                    </p:anim>
                                    <p:anim from="(-#ppt_h/2)" to="(#ppt_y)" calcmode="lin" valueType="num">
                                      <p:cBhvr>
                                        <p:cTn id="23" dur="1000" fill="hold">
                                          <p:stCondLst>
                                            <p:cond delay="0"/>
                                          </p:stCondLst>
                                        </p:cTn>
                                        <p:tgtEl>
                                          <p:spTgt spid="3">
                                            <p:txEl>
                                              <p:pRg st="1" end="1"/>
                                            </p:txEl>
                                          </p:spTgt>
                                        </p:tgtEl>
                                        <p:attrNameLst>
                                          <p:attrName>ppt_y</p:attrName>
                                        </p:attrNameLst>
                                      </p:cBhvr>
                                    </p:anim>
                                    <p:animRot by="21600000">
                                      <p:cBhvr>
                                        <p:cTn id="24" dur="1000" fill="hold">
                                          <p:stCondLst>
                                            <p:cond delay="0"/>
                                          </p:stCondLst>
                                        </p:cTn>
                                        <p:tgtEl>
                                          <p:spTgt spid="3">
                                            <p:txEl>
                                              <p:pRg st="1" end="1"/>
                                            </p:txEl>
                                          </p:spTgt>
                                        </p:tgtEl>
                                        <p:attrNameLst>
                                          <p:attrName>r</p:attrName>
                                        </p:attrNameLst>
                                      </p:cBhvr>
                                    </p:animRo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fade">
                                      <p:cBhvr>
                                        <p:cTn id="29" dur="3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p:cTn id="34" dur="500" fill="hold"/>
                                        <p:tgtEl>
                                          <p:spTgt spid="5"/>
                                        </p:tgtEl>
                                        <p:attrNameLst>
                                          <p:attrName>ppt_w</p:attrName>
                                        </p:attrNameLst>
                                      </p:cBhvr>
                                      <p:tavLst>
                                        <p:tav tm="0">
                                          <p:val>
                                            <p:fltVal val="0"/>
                                          </p:val>
                                        </p:tav>
                                        <p:tav tm="100000">
                                          <p:val>
                                            <p:strVal val="#ppt_w"/>
                                          </p:val>
                                        </p:tav>
                                      </p:tavLst>
                                    </p:anim>
                                    <p:anim calcmode="lin" valueType="num">
                                      <p:cBhvr>
                                        <p:cTn id="35" dur="500" fill="hold"/>
                                        <p:tgtEl>
                                          <p:spTgt spid="5"/>
                                        </p:tgtEl>
                                        <p:attrNameLst>
                                          <p:attrName>ppt_h</p:attrName>
                                        </p:attrNameLst>
                                      </p:cBhvr>
                                      <p:tavLst>
                                        <p:tav tm="0">
                                          <p:val>
                                            <p:fltVal val="0"/>
                                          </p:val>
                                        </p:tav>
                                        <p:tav tm="100000">
                                          <p:val>
                                            <p:strVal val="#ppt_h"/>
                                          </p:val>
                                        </p:tav>
                                      </p:tavLst>
                                    </p:anim>
                                    <p:animEffect transition="in" filter="fade">
                                      <p:cBhvr>
                                        <p:cTn id="36" dur="500"/>
                                        <p:tgtEl>
                                          <p:spTgt spid="5"/>
                                        </p:tgtEl>
                                      </p:cBhvr>
                                    </p:animEffect>
                                  </p:childTnLst>
                                </p:cTn>
                              </p:par>
                              <p:par>
                                <p:cTn id="37" presetID="37" presetClass="entr" presetSubtype="0"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Effect transition="in" filter="fade">
                                      <p:cBhvr>
                                        <p:cTn id="39" dur="1000"/>
                                        <p:tgtEl>
                                          <p:spTgt spid="4"/>
                                        </p:tgtEl>
                                      </p:cBhvr>
                                    </p:animEffect>
                                    <p:anim calcmode="lin" valueType="num">
                                      <p:cBhvr>
                                        <p:cTn id="40" dur="1000" fill="hold"/>
                                        <p:tgtEl>
                                          <p:spTgt spid="4"/>
                                        </p:tgtEl>
                                        <p:attrNameLst>
                                          <p:attrName>ppt_x</p:attrName>
                                        </p:attrNameLst>
                                      </p:cBhvr>
                                      <p:tavLst>
                                        <p:tav tm="0">
                                          <p:val>
                                            <p:strVal val="#ppt_x"/>
                                          </p:val>
                                        </p:tav>
                                        <p:tav tm="100000">
                                          <p:val>
                                            <p:strVal val="#ppt_x"/>
                                          </p:val>
                                        </p:tav>
                                      </p:tavLst>
                                    </p:anim>
                                    <p:anim calcmode="lin" valueType="num">
                                      <p:cBhvr>
                                        <p:cTn id="41" dur="900" decel="100000" fill="hold"/>
                                        <p:tgtEl>
                                          <p:spTgt spid="4"/>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animBg="1"/>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schemeClr>
        </a:solidFill>
        <a:effectLst/>
      </p:bgPr>
    </p:bg>
    <p:spTree>
      <p:nvGrpSpPr>
        <p:cNvPr id="1" name=""/>
        <p:cNvGrpSpPr/>
        <p:nvPr/>
      </p:nvGrpSpPr>
      <p:grpSpPr>
        <a:xfrm>
          <a:off x="0" y="0"/>
          <a:ext cx="0" cy="0"/>
          <a:chOff x="0" y="0"/>
          <a:chExt cx="0" cy="0"/>
        </a:xfrm>
      </p:grpSpPr>
      <p:pic>
        <p:nvPicPr>
          <p:cNvPr id="1026" name="Picture 2" descr="See the source image">
            <a:extLst>
              <a:ext uri="{FF2B5EF4-FFF2-40B4-BE49-F238E27FC236}">
                <a16:creationId xmlns:a16="http://schemas.microsoft.com/office/drawing/2014/main" id="{2B9E0C48-181B-4DB9-AFA5-37F3A5C32C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0704" y="3414319"/>
            <a:ext cx="6887361" cy="344368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A66BABA-433F-44E0-8D0B-8E49A947355A}"/>
              </a:ext>
            </a:extLst>
          </p:cNvPr>
          <p:cNvSpPr txBox="1"/>
          <p:nvPr/>
        </p:nvSpPr>
        <p:spPr>
          <a:xfrm>
            <a:off x="4869809" y="2443541"/>
            <a:ext cx="3389152" cy="769441"/>
          </a:xfrm>
          <a:prstGeom prst="rect">
            <a:avLst/>
          </a:prstGeom>
          <a:noFill/>
        </p:spPr>
        <p:txBody>
          <a:bodyPr wrap="square" rtlCol="0">
            <a:spAutoFit/>
          </a:bodyPr>
          <a:lstStyle/>
          <a:p>
            <a:r>
              <a:rPr lang="en-GB" sz="4400" dirty="0"/>
              <a:t>PANCAKE DAY</a:t>
            </a:r>
          </a:p>
        </p:txBody>
      </p:sp>
      <p:sp>
        <p:nvSpPr>
          <p:cNvPr id="6" name="Action Button: Go to End 5">
            <a:hlinkClick r:id="" action="ppaction://hlinkshowjump?jump=nextslide" highlightClick="1">
              <a:snd r:embed="rId3" name="click.wav"/>
            </a:hlinkClick>
            <a:extLst>
              <a:ext uri="{FF2B5EF4-FFF2-40B4-BE49-F238E27FC236}">
                <a16:creationId xmlns:a16="http://schemas.microsoft.com/office/drawing/2014/main" id="{8726F903-766D-4399-8A3B-174894C9B8D8}"/>
              </a:ext>
            </a:extLst>
          </p:cNvPr>
          <p:cNvSpPr/>
          <p:nvPr/>
        </p:nvSpPr>
        <p:spPr>
          <a:xfrm>
            <a:off x="10989578" y="5754848"/>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Action Button: Go to Beginning 6">
            <a:hlinkClick r:id="" action="ppaction://hlinkshowjump?jump=previousslide" highlightClick="1">
              <a:snd r:embed="rId3" name="click.wav"/>
            </a:hlinkClick>
            <a:extLst>
              <a:ext uri="{FF2B5EF4-FFF2-40B4-BE49-F238E27FC236}">
                <a16:creationId xmlns:a16="http://schemas.microsoft.com/office/drawing/2014/main" id="{4A80989D-AF05-413F-94C3-B3C1705D8DB9}"/>
              </a:ext>
            </a:extLst>
          </p:cNvPr>
          <p:cNvSpPr/>
          <p:nvPr/>
        </p:nvSpPr>
        <p:spPr>
          <a:xfrm>
            <a:off x="1" y="5754847"/>
            <a:ext cx="1202422" cy="1103153"/>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4176405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3000"/>
                                        <p:tgtEl>
                                          <p:spTgt spid="1026"/>
                                        </p:tgtEl>
                                      </p:cBhvr>
                                    </p:animEffect>
                                    <p:anim calcmode="lin" valueType="num">
                                      <p:cBhvr>
                                        <p:cTn id="8" dur="3000" fill="hold"/>
                                        <p:tgtEl>
                                          <p:spTgt spid="1026"/>
                                        </p:tgtEl>
                                        <p:attrNameLst>
                                          <p:attrName>ppt_x</p:attrName>
                                        </p:attrNameLst>
                                      </p:cBhvr>
                                      <p:tavLst>
                                        <p:tav tm="0">
                                          <p:val>
                                            <p:strVal val="#ppt_x"/>
                                          </p:val>
                                        </p:tav>
                                        <p:tav tm="100000">
                                          <p:val>
                                            <p:strVal val="#ppt_x"/>
                                          </p:val>
                                        </p:tav>
                                      </p:tavLst>
                                    </p:anim>
                                    <p:anim calcmode="lin" valueType="num">
                                      <p:cBhvr>
                                        <p:cTn id="9" dur="3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grpId="0" nodeType="clickEffect">
                                  <p:stCondLst>
                                    <p:cond delay="0"/>
                                  </p:stCondLst>
                                  <p:iterate type="lt">
                                    <p:tmPct val="0"/>
                                  </p:iterate>
                                  <p:childTnLst>
                                    <p:set>
                                      <p:cBhvr>
                                        <p:cTn id="13" dur="1" fill="hold">
                                          <p:stCondLst>
                                            <p:cond delay="0"/>
                                          </p:stCondLst>
                                        </p:cTn>
                                        <p:tgtEl>
                                          <p:spTgt spid="4"/>
                                        </p:tgtEl>
                                        <p:attrNameLst>
                                          <p:attrName>style.visibility</p:attrName>
                                        </p:attrNameLst>
                                      </p:cBhvr>
                                      <p:to>
                                        <p:strVal val="visible"/>
                                      </p:to>
                                    </p:set>
                                    <p:animEffect transition="in" filter="wipe(down)">
                                      <p:cBhvr>
                                        <p:cTn id="14" dur="580">
                                          <p:stCondLst>
                                            <p:cond delay="0"/>
                                          </p:stCondLst>
                                        </p:cTn>
                                        <p:tgtEl>
                                          <p:spTgt spid="4"/>
                                        </p:tgtEl>
                                      </p:cBhvr>
                                    </p:animEffect>
                                    <p:anim calcmode="lin" valueType="num">
                                      <p:cBhvr>
                                        <p:cTn id="15"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0" dur="26">
                                          <p:stCondLst>
                                            <p:cond delay="650"/>
                                          </p:stCondLst>
                                        </p:cTn>
                                        <p:tgtEl>
                                          <p:spTgt spid="4"/>
                                        </p:tgtEl>
                                      </p:cBhvr>
                                      <p:to x="100000" y="60000"/>
                                    </p:animScale>
                                    <p:animScale>
                                      <p:cBhvr>
                                        <p:cTn id="21" dur="166" decel="50000">
                                          <p:stCondLst>
                                            <p:cond delay="676"/>
                                          </p:stCondLst>
                                        </p:cTn>
                                        <p:tgtEl>
                                          <p:spTgt spid="4"/>
                                        </p:tgtEl>
                                      </p:cBhvr>
                                      <p:to x="100000" y="100000"/>
                                    </p:animScale>
                                    <p:animScale>
                                      <p:cBhvr>
                                        <p:cTn id="22" dur="26">
                                          <p:stCondLst>
                                            <p:cond delay="1312"/>
                                          </p:stCondLst>
                                        </p:cTn>
                                        <p:tgtEl>
                                          <p:spTgt spid="4"/>
                                        </p:tgtEl>
                                      </p:cBhvr>
                                      <p:to x="100000" y="80000"/>
                                    </p:animScale>
                                    <p:animScale>
                                      <p:cBhvr>
                                        <p:cTn id="23" dur="166" decel="50000">
                                          <p:stCondLst>
                                            <p:cond delay="1338"/>
                                          </p:stCondLst>
                                        </p:cTn>
                                        <p:tgtEl>
                                          <p:spTgt spid="4"/>
                                        </p:tgtEl>
                                      </p:cBhvr>
                                      <p:to x="100000" y="100000"/>
                                    </p:animScale>
                                    <p:animScale>
                                      <p:cBhvr>
                                        <p:cTn id="24" dur="26">
                                          <p:stCondLst>
                                            <p:cond delay="1642"/>
                                          </p:stCondLst>
                                        </p:cTn>
                                        <p:tgtEl>
                                          <p:spTgt spid="4"/>
                                        </p:tgtEl>
                                      </p:cBhvr>
                                      <p:to x="100000" y="90000"/>
                                    </p:animScale>
                                    <p:animScale>
                                      <p:cBhvr>
                                        <p:cTn id="25" dur="166" decel="50000">
                                          <p:stCondLst>
                                            <p:cond delay="1668"/>
                                          </p:stCondLst>
                                        </p:cTn>
                                        <p:tgtEl>
                                          <p:spTgt spid="4"/>
                                        </p:tgtEl>
                                      </p:cBhvr>
                                      <p:to x="100000" y="100000"/>
                                    </p:animScale>
                                    <p:animScale>
                                      <p:cBhvr>
                                        <p:cTn id="26" dur="26">
                                          <p:stCondLst>
                                            <p:cond delay="1808"/>
                                          </p:stCondLst>
                                        </p:cTn>
                                        <p:tgtEl>
                                          <p:spTgt spid="4"/>
                                        </p:tgtEl>
                                      </p:cBhvr>
                                      <p:to x="100000" y="95000"/>
                                    </p:animScale>
                                    <p:animScale>
                                      <p:cBhvr>
                                        <p:cTn id="27" dur="166" decel="50000">
                                          <p:stCondLst>
                                            <p:cond delay="1834"/>
                                          </p:stCondLst>
                                        </p:cTn>
                                        <p:tgtEl>
                                          <p:spTgt spid="4"/>
                                        </p:tgtEl>
                                      </p:cBhvr>
                                      <p:to x="100000" y="100000"/>
                                    </p:animScale>
                                  </p:childTnLst>
                                </p:cTn>
                              </p:par>
                              <p:par>
                                <p:cTn id="28" presetID="18" presetClass="emph" presetSubtype="0" fill="hold" grpId="1" nodeType="withEffect">
                                  <p:stCondLst>
                                    <p:cond delay="1200"/>
                                  </p:stCondLst>
                                  <p:iterate type="lt">
                                    <p:tmPct val="4000"/>
                                  </p:iterate>
                                  <p:childTnLst>
                                    <p:set>
                                      <p:cBhvr override="childStyle">
                                        <p:cTn id="29" dur="1550" fill="hold"/>
                                        <p:tgtEl>
                                          <p:spTgt spid="4"/>
                                        </p:tgtEl>
                                        <p:attrNameLst>
                                          <p:attrName>style.textDecorationUnderline</p:attrName>
                                        </p:attrNameLst>
                                      </p:cBhvr>
                                      <p:to>
                                        <p:strVal val="true"/>
                                      </p:to>
                                    </p:se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circle(in)">
                                      <p:cBhvr>
                                        <p:cTn id="34" dur="2000"/>
                                        <p:tgtEl>
                                          <p:spTgt spid="7"/>
                                        </p:tgtEl>
                                      </p:cBhvr>
                                    </p:animEffect>
                                  </p:childTnLst>
                                </p:cTn>
                              </p:par>
                              <p:par>
                                <p:cTn id="35" presetID="31"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p:cTn id="37" dur="1000" fill="hold"/>
                                        <p:tgtEl>
                                          <p:spTgt spid="6"/>
                                        </p:tgtEl>
                                        <p:attrNameLst>
                                          <p:attrName>ppt_w</p:attrName>
                                        </p:attrNameLst>
                                      </p:cBhvr>
                                      <p:tavLst>
                                        <p:tav tm="0">
                                          <p:val>
                                            <p:fltVal val="0"/>
                                          </p:val>
                                        </p:tav>
                                        <p:tav tm="100000">
                                          <p:val>
                                            <p:strVal val="#ppt_w"/>
                                          </p:val>
                                        </p:tav>
                                      </p:tavLst>
                                    </p:anim>
                                    <p:anim calcmode="lin" valueType="num">
                                      <p:cBhvr>
                                        <p:cTn id="38" dur="1000" fill="hold"/>
                                        <p:tgtEl>
                                          <p:spTgt spid="6"/>
                                        </p:tgtEl>
                                        <p:attrNameLst>
                                          <p:attrName>ppt_h</p:attrName>
                                        </p:attrNameLst>
                                      </p:cBhvr>
                                      <p:tavLst>
                                        <p:tav tm="0">
                                          <p:val>
                                            <p:fltVal val="0"/>
                                          </p:val>
                                        </p:tav>
                                        <p:tav tm="100000">
                                          <p:val>
                                            <p:strVal val="#ppt_h"/>
                                          </p:val>
                                        </p:tav>
                                      </p:tavLst>
                                    </p:anim>
                                    <p:anim calcmode="lin" valueType="num">
                                      <p:cBhvr>
                                        <p:cTn id="39" dur="1000" fill="hold"/>
                                        <p:tgtEl>
                                          <p:spTgt spid="6"/>
                                        </p:tgtEl>
                                        <p:attrNameLst>
                                          <p:attrName>style.rotation</p:attrName>
                                        </p:attrNameLst>
                                      </p:cBhvr>
                                      <p:tavLst>
                                        <p:tav tm="0">
                                          <p:val>
                                            <p:fltVal val="90"/>
                                          </p:val>
                                        </p:tav>
                                        <p:tav tm="100000">
                                          <p:val>
                                            <p:fltVal val="0"/>
                                          </p:val>
                                        </p:tav>
                                      </p:tavLst>
                                    </p:anim>
                                    <p:animEffect transition="in" filter="fade">
                                      <p:cBhvr>
                                        <p:cTn id="40"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BE0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EBC27C-0753-44C9-BB57-512106724129}"/>
              </a:ext>
            </a:extLst>
          </p:cNvPr>
          <p:cNvSpPr>
            <a:spLocks noGrp="1"/>
          </p:cNvSpPr>
          <p:nvPr>
            <p:ph type="title"/>
          </p:nvPr>
        </p:nvSpPr>
        <p:spPr>
          <a:xfrm>
            <a:off x="574296" y="373514"/>
            <a:ext cx="11043407" cy="1325563"/>
          </a:xfrm>
        </p:spPr>
        <p:txBody>
          <a:bodyPr>
            <a:normAutofit/>
          </a:bodyPr>
          <a:lstStyle/>
          <a:p>
            <a:r>
              <a:rPr lang="en-GB" dirty="0"/>
              <a:t>What happens on Shrove Tuesday/Pancake day?</a:t>
            </a:r>
          </a:p>
        </p:txBody>
      </p:sp>
      <p:sp>
        <p:nvSpPr>
          <p:cNvPr id="3" name="Content Placeholder 2">
            <a:extLst>
              <a:ext uri="{FF2B5EF4-FFF2-40B4-BE49-F238E27FC236}">
                <a16:creationId xmlns:a16="http://schemas.microsoft.com/office/drawing/2014/main" id="{66D1433D-9656-4C42-B328-2E20201DFAA4}"/>
              </a:ext>
            </a:extLst>
          </p:cNvPr>
          <p:cNvSpPr>
            <a:spLocks noGrp="1"/>
          </p:cNvSpPr>
          <p:nvPr>
            <p:ph idx="1"/>
          </p:nvPr>
        </p:nvSpPr>
        <p:spPr>
          <a:xfrm>
            <a:off x="786468" y="1383033"/>
            <a:ext cx="10515600" cy="4355038"/>
          </a:xfrm>
          <a:noFill/>
          <a:ln>
            <a:noFill/>
          </a:ln>
        </p:spPr>
        <p:style>
          <a:lnRef idx="0">
            <a:scrgbClr r="0" g="0" b="0"/>
          </a:lnRef>
          <a:fillRef idx="0">
            <a:scrgbClr r="0" g="0" b="0"/>
          </a:fillRef>
          <a:effectRef idx="0">
            <a:scrgbClr r="0" g="0" b="0"/>
          </a:effectRef>
          <a:fontRef idx="minor">
            <a:schemeClr val="dk1"/>
          </a:fontRef>
        </p:style>
        <p:txBody>
          <a:bodyPr anchor="t" anchorCtr="0">
            <a:spAutoFit/>
          </a:bodyPr>
          <a:lstStyle/>
          <a:p>
            <a:r>
              <a:rPr lang="en-GB" dirty="0">
                <a:effectLst>
                  <a:innerShdw dist="50800" dir="14400000">
                    <a:prstClr val="black"/>
                  </a:innerShdw>
                </a:effectLst>
              </a:rPr>
              <a:t>Shrove Tuesday is a time for finalising decisions on what to do to celebrate Lent. On Shrove Tuesday, pancakes are often eaten. This is to use up fats and sugars ready for Lent, a time to give them up.</a:t>
            </a:r>
          </a:p>
          <a:p>
            <a:r>
              <a:rPr lang="en-GB" dirty="0">
                <a:effectLst>
                  <a:innerShdw dist="50800" dir="14400000">
                    <a:prstClr val="black"/>
                  </a:innerShdw>
                </a:effectLst>
              </a:rPr>
              <a:t>On Shrove Tuesday, everyone has a chance to prepare for Lent, and get everything ready. </a:t>
            </a:r>
          </a:p>
          <a:p>
            <a:r>
              <a:rPr lang="en-GB" dirty="0">
                <a:effectLst>
                  <a:innerShdw dist="50800" dir="14400000">
                    <a:prstClr val="black"/>
                  </a:innerShdw>
                </a:effectLst>
              </a:rPr>
              <a:t>Shrove Tuesday is also a time for prayer and reflection.</a:t>
            </a:r>
          </a:p>
          <a:p>
            <a:r>
              <a:rPr lang="en-GB" dirty="0">
                <a:effectLst>
                  <a:innerShdw dist="50800" dir="14400000">
                    <a:prstClr val="black"/>
                  </a:innerShdw>
                </a:effectLst>
              </a:rPr>
              <a:t>Shrove comes from the word shrive, meaning to receive God’s forgiveness by confession, so Shrove Tuesday is a time to say sorry to God for your sins and receive forgiveness and a fresh start. This is why it’s called Shrove Tuesday.</a:t>
            </a:r>
          </a:p>
        </p:txBody>
      </p:sp>
      <p:sp>
        <p:nvSpPr>
          <p:cNvPr id="4" name="Action Button: Go to End 3">
            <a:hlinkClick r:id="" action="ppaction://hlinkshowjump?jump=nextslide" highlightClick="1">
              <a:snd r:embed="rId3" name="click.wav"/>
            </a:hlinkClick>
            <a:extLst>
              <a:ext uri="{FF2B5EF4-FFF2-40B4-BE49-F238E27FC236}">
                <a16:creationId xmlns:a16="http://schemas.microsoft.com/office/drawing/2014/main" id="{2354E61D-B3B8-45D9-BDDF-DA62E0B0DAC5}"/>
              </a:ext>
            </a:extLst>
          </p:cNvPr>
          <p:cNvSpPr/>
          <p:nvPr/>
        </p:nvSpPr>
        <p:spPr>
          <a:xfrm>
            <a:off x="10989578" y="5738071"/>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ction Button: Go to Beginning 4">
            <a:hlinkClick r:id="" action="ppaction://hlinkshowjump?jump=previousslide" highlightClick="1">
              <a:snd r:embed="rId3" name="click.wav"/>
            </a:hlinkClick>
            <a:extLst>
              <a:ext uri="{FF2B5EF4-FFF2-40B4-BE49-F238E27FC236}">
                <a16:creationId xmlns:a16="http://schemas.microsoft.com/office/drawing/2014/main" id="{890F0F11-3022-43B8-B911-D889EF4FB861}"/>
              </a:ext>
            </a:extLst>
          </p:cNvPr>
          <p:cNvSpPr/>
          <p:nvPr/>
        </p:nvSpPr>
        <p:spPr>
          <a:xfrm>
            <a:off x="1" y="5754849"/>
            <a:ext cx="1202422" cy="1103152"/>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010078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sndAc>
          <p:stSnd>
            <p:snd r:embed="rId2" name="hammer.wav"/>
          </p:stSnd>
        </p:sndAc>
      </p:transition>
    </mc:Choice>
    <mc:Fallback xmlns="">
      <p:transition spd="slow">
        <p:fade/>
        <p:sndAc>
          <p:stSnd>
            <p:snd r:embed="rId4" name="hammer.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5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5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3" dur="5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3000"/>
                                        <p:tgtEl>
                                          <p:spTgt spid="3">
                                            <p:txEl>
                                              <p:pRg st="2" end="2"/>
                                            </p:txEl>
                                          </p:spTgt>
                                        </p:tgtEl>
                                      </p:cBhvr>
                                    </p:animEffect>
                                    <p:anim calcmode="lin" valueType="num">
                                      <p:cBhvr>
                                        <p:cTn id="24" dur="3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27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300" accel="100000" fill="hold">
                                          <p:stCondLst>
                                            <p:cond delay="27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3" end="3"/>
                                            </p:txEl>
                                          </p:spTgt>
                                        </p:tgtEl>
                                        <p:attrNameLst>
                                          <p:attrName>ppt_h</p:attrName>
                                        </p:attrNameLst>
                                      </p:cBhvr>
                                      <p:tavLst>
                                        <p:tav tm="0">
                                          <p:val>
                                            <p:strVal val="#ppt_h"/>
                                          </p:val>
                                        </p:tav>
                                        <p:tav tm="100000">
                                          <p:val>
                                            <p:strVal val="#ppt_h"/>
                                          </p:val>
                                        </p:tav>
                                      </p:tavLst>
                                    </p:anim>
                                  </p:childTnLst>
                                </p:cTn>
                              </p:par>
                              <p:par>
                                <p:cTn id="33" presetID="22" presetClass="entr" presetSubtype="4" fill="hold" grpId="0" nodeType="with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500"/>
                                        <p:tgtEl>
                                          <p:spTgt spid="4"/>
                                        </p:tgtEl>
                                      </p:cBhvr>
                                    </p:animEffect>
                                  </p:childTnLst>
                                </p:cTn>
                              </p:par>
                              <p:par>
                                <p:cTn id="36" presetID="6" presetClass="entr" presetSubtype="16" fill="hold" grpId="0" nodeType="with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circle(in)">
                                      <p:cBhvr>
                                        <p:cTn id="38"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71FD6F4-6FFA-4D73-8D1B-A044756614F4}"/>
              </a:ext>
            </a:extLst>
          </p:cNvPr>
          <p:cNvSpPr>
            <a:spLocks noGrp="1"/>
          </p:cNvSpPr>
          <p:nvPr>
            <p:ph type="title"/>
          </p:nvPr>
        </p:nvSpPr>
        <p:spPr>
          <a:xfrm>
            <a:off x="838200" y="281235"/>
            <a:ext cx="10515600" cy="1325563"/>
          </a:xfrm>
        </p:spPr>
        <p:txBody>
          <a:bodyPr>
            <a:normAutofit/>
          </a:bodyPr>
          <a:lstStyle/>
          <a:p>
            <a:r>
              <a:rPr lang="en-GB" dirty="0"/>
              <a:t>What happens on Ash Wednesday?</a:t>
            </a:r>
          </a:p>
        </p:txBody>
      </p:sp>
      <p:sp>
        <p:nvSpPr>
          <p:cNvPr id="3" name="Content Placeholder 2">
            <a:extLst>
              <a:ext uri="{FF2B5EF4-FFF2-40B4-BE49-F238E27FC236}">
                <a16:creationId xmlns:a16="http://schemas.microsoft.com/office/drawing/2014/main" id="{39A425D6-4B01-4F8C-BFAB-C674CFBCFE69}"/>
              </a:ext>
            </a:extLst>
          </p:cNvPr>
          <p:cNvSpPr>
            <a:spLocks noGrp="1"/>
          </p:cNvSpPr>
          <p:nvPr>
            <p:ph idx="1"/>
          </p:nvPr>
        </p:nvSpPr>
        <p:spPr>
          <a:xfrm>
            <a:off x="487959" y="1472776"/>
            <a:ext cx="11216081" cy="4164625"/>
          </a:xfrm>
        </p:spPr>
        <p:txBody>
          <a:bodyPr>
            <a:normAutofit fontScale="92500" lnSpcReduction="10000"/>
          </a:bodyPr>
          <a:lstStyle/>
          <a:p>
            <a:r>
              <a:rPr lang="en-GB" dirty="0"/>
              <a:t>On Ash Wednesday, many Catholics attend Mass. Since Ash Wednesday is the start of Lent, it is the time to start Lenten  sacrifices and activities.</a:t>
            </a:r>
          </a:p>
          <a:p>
            <a:r>
              <a:rPr lang="en-GB" dirty="0"/>
              <a:t>Ash Wednesday is a time to remember Jesus’ suffering.</a:t>
            </a:r>
          </a:p>
          <a:p>
            <a:r>
              <a:rPr lang="en-GB" dirty="0"/>
              <a:t>On Ash Wednesday, we pray.</a:t>
            </a:r>
          </a:p>
          <a:p>
            <a:r>
              <a:rPr lang="en-GB" dirty="0"/>
              <a:t>Christians receive ashes on their foreheads because ashes are used in the bible as a symbol of sorrow for your sins. On Ash Wednesday, ask God for forgiveness.</a:t>
            </a:r>
          </a:p>
          <a:p>
            <a:r>
              <a:rPr lang="en-GB" dirty="0"/>
              <a:t>Job 42:6 says:</a:t>
            </a:r>
          </a:p>
          <a:p>
            <a:r>
              <a:rPr lang="en-GB" dirty="0"/>
              <a:t> Therefore I despise myself</a:t>
            </a:r>
          </a:p>
          <a:p>
            <a:r>
              <a:rPr lang="en-GB" dirty="0"/>
              <a:t>    and repent in dust and ashes.</a:t>
            </a:r>
          </a:p>
          <a:p>
            <a:r>
              <a:rPr lang="en-GB" dirty="0"/>
              <a:t>So, Ash Wednesday is a time to repent.</a:t>
            </a:r>
          </a:p>
        </p:txBody>
      </p:sp>
      <p:sp>
        <p:nvSpPr>
          <p:cNvPr id="7" name="Action Button: Go to End 6">
            <a:hlinkClick r:id="" action="ppaction://hlinkshowjump?jump=nextslide" highlightClick="1">
              <a:snd r:embed="rId2" name="click.wav"/>
            </a:hlinkClick>
            <a:extLst>
              <a:ext uri="{FF2B5EF4-FFF2-40B4-BE49-F238E27FC236}">
                <a16:creationId xmlns:a16="http://schemas.microsoft.com/office/drawing/2014/main" id="{0201158E-E1E6-437D-A5CC-C034C6DEC41F}"/>
              </a:ext>
            </a:extLst>
          </p:cNvPr>
          <p:cNvSpPr/>
          <p:nvPr/>
        </p:nvSpPr>
        <p:spPr>
          <a:xfrm>
            <a:off x="10989578" y="5738071"/>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ction Button: Go to Beginning 7">
            <a:hlinkClick r:id="" action="ppaction://hlinkshowjump?jump=previousslide" highlightClick="1">
              <a:snd r:embed="rId2" name="click.wav"/>
            </a:hlinkClick>
            <a:extLst>
              <a:ext uri="{FF2B5EF4-FFF2-40B4-BE49-F238E27FC236}">
                <a16:creationId xmlns:a16="http://schemas.microsoft.com/office/drawing/2014/main" id="{43D1E6F2-37E8-499B-B35E-14452C432683}"/>
              </a:ext>
            </a:extLst>
          </p:cNvPr>
          <p:cNvSpPr/>
          <p:nvPr/>
        </p:nvSpPr>
        <p:spPr>
          <a:xfrm>
            <a:off x="1" y="5738071"/>
            <a:ext cx="1202422" cy="111993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86834367"/>
      </p:ext>
    </p:extLst>
  </p:cSld>
  <p:clrMapOvr>
    <a:masterClrMapping/>
  </p:clrMapOvr>
  <mc:AlternateContent xmlns:mc="http://schemas.openxmlformats.org/markup-compatibility/2006" xmlns:p14="http://schemas.microsoft.com/office/powerpoint/2010/main">
    <mc:Choice Requires="p14">
      <p:transition spd="slow" p14:dur="10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dissolve">
                                      <p:cBhvr>
                                        <p:cTn id="13" dur="5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dissolve">
                                      <p:cBhvr>
                                        <p:cTn id="18" dur="5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dissolve">
                                      <p:cBhvr>
                                        <p:cTn id="23" dur="5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dissolve">
                                      <p:cBhvr>
                                        <p:cTn id="28" dur="50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dissolve">
                                      <p:cBhvr>
                                        <p:cTn id="33" dur="50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dissolve">
                                      <p:cBhvr>
                                        <p:cTn id="38" dur="50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dissolve">
                                      <p:cBhvr>
                                        <p:cTn id="43" dur="5000"/>
                                        <p:tgtEl>
                                          <p:spTgt spid="3">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grpId="0"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dissolve">
                                      <p:cBhvr>
                                        <p:cTn id="48" dur="5000"/>
                                        <p:tgtEl>
                                          <p:spTgt spid="3">
                                            <p:txEl>
                                              <p:pRg st="7" end="7"/>
                                            </p:txEl>
                                          </p:spTgt>
                                        </p:tgtEl>
                                      </p:cBhvr>
                                    </p:animEffect>
                                  </p:childTnLst>
                                </p:cTn>
                              </p:par>
                              <p:par>
                                <p:cTn id="49" presetID="22" presetClass="entr" presetSubtype="4" fill="hold" grpId="0" nodeType="with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wipe(down)">
                                      <p:cBhvr>
                                        <p:cTn id="51" dur="500"/>
                                        <p:tgtEl>
                                          <p:spTgt spid="7"/>
                                        </p:tgtEl>
                                      </p:cBhvr>
                                    </p:animEffect>
                                  </p:childTnLst>
                                </p:cTn>
                              </p:par>
                              <p:par>
                                <p:cTn id="52" presetID="6" presetClass="entr" presetSubtype="16" fill="hold" grpId="0" nodeType="with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circle(in)">
                                      <p:cBhvr>
                                        <p:cTn id="5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uiExpand="1" build="p"/>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79FC1-5AC6-4DA8-B5E4-0EBE89346AEC}"/>
              </a:ext>
            </a:extLst>
          </p:cNvPr>
          <p:cNvSpPr>
            <a:spLocks noGrp="1"/>
          </p:cNvSpPr>
          <p:nvPr>
            <p:ph type="title"/>
          </p:nvPr>
        </p:nvSpPr>
        <p:spPr/>
        <p:txBody>
          <a:bodyPr/>
          <a:lstStyle/>
          <a:p>
            <a:r>
              <a:rPr lang="en-GB" dirty="0"/>
              <a:t>What happens during Lent?</a:t>
            </a:r>
          </a:p>
        </p:txBody>
      </p:sp>
      <p:sp>
        <p:nvSpPr>
          <p:cNvPr id="3" name="Content Placeholder 2">
            <a:extLst>
              <a:ext uri="{FF2B5EF4-FFF2-40B4-BE49-F238E27FC236}">
                <a16:creationId xmlns:a16="http://schemas.microsoft.com/office/drawing/2014/main" id="{78E976BE-DBC7-4491-B0B0-AEBF3321CE5C}"/>
              </a:ext>
            </a:extLst>
          </p:cNvPr>
          <p:cNvSpPr>
            <a:spLocks noGrp="1"/>
          </p:cNvSpPr>
          <p:nvPr>
            <p:ph idx="1"/>
          </p:nvPr>
        </p:nvSpPr>
        <p:spPr/>
        <p:txBody>
          <a:bodyPr/>
          <a:lstStyle/>
          <a:p>
            <a:r>
              <a:rPr lang="en-GB" dirty="0"/>
              <a:t>Lent is a chance to repent and seek forgiveness from God. </a:t>
            </a:r>
          </a:p>
          <a:p>
            <a:r>
              <a:rPr lang="en-GB" dirty="0"/>
              <a:t>It is a time to sacrifice something that will be hard to give up, and in doing so remember Jesus’ sacrifice for us. Jesus endured many hardships during the first Lent, and so we do things that are hard. </a:t>
            </a:r>
          </a:p>
          <a:p>
            <a:r>
              <a:rPr lang="en-GB" dirty="0"/>
              <a:t>Jesus did not give up, and, though it may be hard, during Lent, neither should we.</a:t>
            </a:r>
          </a:p>
          <a:p>
            <a:r>
              <a:rPr lang="en-GB" dirty="0"/>
              <a:t>Lent is a time to praise God for all He has given us.</a:t>
            </a:r>
          </a:p>
        </p:txBody>
      </p:sp>
      <p:sp>
        <p:nvSpPr>
          <p:cNvPr id="4" name="Action Button: Go to Beginning 3">
            <a:hlinkClick r:id="" action="ppaction://hlinkshowjump?jump=previousslide" highlightClick="1">
              <a:snd r:embed="rId2" name="click.wav"/>
            </a:hlinkClick>
            <a:extLst>
              <a:ext uri="{FF2B5EF4-FFF2-40B4-BE49-F238E27FC236}">
                <a16:creationId xmlns:a16="http://schemas.microsoft.com/office/drawing/2014/main" id="{182D6EA1-EC88-49D0-8E13-A9E8D904D862}"/>
              </a:ext>
            </a:extLst>
          </p:cNvPr>
          <p:cNvSpPr/>
          <p:nvPr/>
        </p:nvSpPr>
        <p:spPr>
          <a:xfrm>
            <a:off x="1" y="5738071"/>
            <a:ext cx="1202422" cy="1119930"/>
          </a:xfrm>
          <a:prstGeom prst="actionButtonBeginning">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ction Button: Go to End 4">
            <a:hlinkClick r:id="" action="ppaction://hlinkshowjump?jump=nextslide" highlightClick="1">
              <a:snd r:embed="rId2" name="click.wav"/>
            </a:hlinkClick>
            <a:extLst>
              <a:ext uri="{FF2B5EF4-FFF2-40B4-BE49-F238E27FC236}">
                <a16:creationId xmlns:a16="http://schemas.microsoft.com/office/drawing/2014/main" id="{631824DA-0616-43E5-BF9F-68744AB0B04C}"/>
              </a:ext>
            </a:extLst>
          </p:cNvPr>
          <p:cNvSpPr/>
          <p:nvPr/>
        </p:nvSpPr>
        <p:spPr>
          <a:xfrm>
            <a:off x="10989578" y="5738071"/>
            <a:ext cx="1202422" cy="1103152"/>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506787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2)">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3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3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3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3000"/>
                                        <p:tgtEl>
                                          <p:spTgt spid="3">
                                            <p:txEl>
                                              <p:pRg st="3" end="3"/>
                                            </p:txEl>
                                          </p:spTgt>
                                        </p:tgtEl>
                                      </p:cBhvr>
                                    </p:animEffect>
                                  </p:childTnLst>
                                </p:cTn>
                              </p:par>
                              <p:par>
                                <p:cTn id="28" presetID="6" presetClass="entr" presetSubtype="16" fill="hold" grpId="0" nodeType="with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circle(in)">
                                      <p:cBhvr>
                                        <p:cTn id="30" dur="2000"/>
                                        <p:tgtEl>
                                          <p:spTgt spid="4"/>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wipe(down)">
                                      <p:cBhvr>
                                        <p:cTn id="3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344</TotalTime>
  <Words>1045</Words>
  <Application>Microsoft Office PowerPoint</Application>
  <PresentationFormat>Widescreen</PresentationFormat>
  <Paragraphs>56</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What is Lent?</vt:lpstr>
      <vt:lpstr>What is done to celebrate Lent?</vt:lpstr>
      <vt:lpstr>Lenten Colours and their significance</vt:lpstr>
      <vt:lpstr>When does Lent begin?</vt:lpstr>
      <vt:lpstr>PowerPoint Presentation</vt:lpstr>
      <vt:lpstr>What happens on Shrove Tuesday/Pancake day?</vt:lpstr>
      <vt:lpstr>What happens on Ash Wednesday?</vt:lpstr>
      <vt:lpstr>What happens during Lent?</vt:lpstr>
      <vt:lpstr>The first Lent</vt:lpstr>
      <vt:lpstr>PowerPoint Presentation</vt:lpstr>
      <vt:lpstr>PowerPoint Presentation</vt:lpstr>
      <vt:lpstr>PowerPoint Presentation</vt:lpstr>
      <vt:lpstr>PowerPoint Presentation</vt:lpstr>
      <vt:lpstr>What happens after Lent?</vt:lpstr>
      <vt:lpstr>Prayer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Oliver Sheehan</dc:creator>
  <cp:lastModifiedBy>Catherine McBride</cp:lastModifiedBy>
  <cp:revision>41</cp:revision>
  <dcterms:created xsi:type="dcterms:W3CDTF">2021-02-02T14:58:08Z</dcterms:created>
  <dcterms:modified xsi:type="dcterms:W3CDTF">2021-02-12T14:47:35Z</dcterms:modified>
</cp:coreProperties>
</file>