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7"/>
  </p:notesMasterIdLst>
  <p:sldIdLst>
    <p:sldId id="256" r:id="rId5"/>
    <p:sldId id="257" r:id="rId6"/>
  </p:sldIdLst>
  <p:sldSz cx="10691813" cy="7559675"/>
  <p:notesSz cx="7559675" cy="10691813"/>
  <p:embeddedFontLst>
    <p:embeddedFont>
      <p:font typeface="Delius" panose="02000603000000000000" pitchFamily="2" charset="0"/>
      <p:regular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2A0742-732B-4490-C584-F08D6C8E26DA}" v="85" dt="2026-09-08T14:56:08.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9"/>
  </p:normalViewPr>
  <p:slideViewPr>
    <p:cSldViewPr snapToGrid="0">
      <p:cViewPr varScale="1">
        <p:scale>
          <a:sx n="100" d="100"/>
          <a:sy n="100" d="100"/>
        </p:scale>
        <p:origin x="1496" y="176"/>
      </p:cViewPr>
      <p:guideLst>
        <p:guide orient="horz" pos="2381"/>
        <p:guide pos="3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fd45d278a0_0_0: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fd45d278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64478" y="1094388"/>
            <a:ext cx="9963000" cy="30168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endParaRPr/>
          </a:p>
        </p:txBody>
      </p:sp>
      <p:sp>
        <p:nvSpPr>
          <p:cNvPr id="11" name="Google Shape;11;p2"/>
          <p:cNvSpPr txBox="1">
            <a:spLocks noGrp="1"/>
          </p:cNvSpPr>
          <p:nvPr>
            <p:ph type="subTitle" idx="1"/>
          </p:nvPr>
        </p:nvSpPr>
        <p:spPr>
          <a:xfrm>
            <a:off x="364468" y="4165643"/>
            <a:ext cx="9963000" cy="11649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 name="Google Shape;12;p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64468" y="3161354"/>
            <a:ext cx="9963000" cy="1237200"/>
          </a:xfrm>
          <a:prstGeom prst="rect">
            <a:avLst/>
          </a:prstGeom>
        </p:spPr>
        <p:txBody>
          <a:bodyPr spcFirstLastPara="1" wrap="square" lIns="116050" tIns="116050" rIns="116050" bIns="116050" anchor="ctr" anchorCtr="0">
            <a:norm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sp>
        <p:nvSpPr>
          <p:cNvPr id="15" name="Google Shape;15;p3"/>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364468" y="1693927"/>
            <a:ext cx="9963000" cy="5021400"/>
          </a:xfrm>
          <a:prstGeom prst="rect">
            <a:avLst/>
          </a:prstGeom>
        </p:spPr>
        <p:txBody>
          <a:bodyPr spcFirstLastPara="1" wrap="square" lIns="116050" tIns="116050" rIns="116050" bIns="116050" anchor="t"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19" name="Google Shape;19;p4"/>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2" name="Google Shape;22;p5"/>
          <p:cNvSpPr txBox="1">
            <a:spLocks noGrp="1"/>
          </p:cNvSpPr>
          <p:nvPr>
            <p:ph type="body" idx="1"/>
          </p:nvPr>
        </p:nvSpPr>
        <p:spPr>
          <a:xfrm>
            <a:off x="364468"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3" name="Google Shape;23;p5"/>
          <p:cNvSpPr txBox="1">
            <a:spLocks noGrp="1"/>
          </p:cNvSpPr>
          <p:nvPr>
            <p:ph type="body" idx="2"/>
          </p:nvPr>
        </p:nvSpPr>
        <p:spPr>
          <a:xfrm>
            <a:off x="5650483"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4" name="Google Shape;24;p5"/>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7" name="Google Shape;27;p6"/>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64468" y="816630"/>
            <a:ext cx="3283500" cy="1110600"/>
          </a:xfrm>
          <a:prstGeom prst="rect">
            <a:avLst/>
          </a:prstGeom>
        </p:spPr>
        <p:txBody>
          <a:bodyPr spcFirstLastPara="1" wrap="square" lIns="116050" tIns="116050" rIns="116050" bIns="11605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364468" y="2042457"/>
            <a:ext cx="3283500" cy="4673100"/>
          </a:xfrm>
          <a:prstGeom prst="rect">
            <a:avLst/>
          </a:prstGeom>
        </p:spPr>
        <p:txBody>
          <a:bodyPr spcFirstLastPara="1" wrap="square" lIns="116050" tIns="116050" rIns="116050" bIns="11605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1" name="Google Shape;31;p7"/>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73245" y="661638"/>
            <a:ext cx="7445700" cy="6012600"/>
          </a:xfrm>
          <a:prstGeom prst="rect">
            <a:avLst/>
          </a:prstGeom>
        </p:spPr>
        <p:txBody>
          <a:bodyPr spcFirstLastPara="1" wrap="square" lIns="116050" tIns="116050" rIns="116050" bIns="116050" anchor="ctr" anchorCtr="0">
            <a:normAutofit/>
          </a:bodyPr>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endParaRPr/>
          </a:p>
        </p:txBody>
      </p:sp>
      <p:sp>
        <p:nvSpPr>
          <p:cNvPr id="34" name="Google Shape;34;p8"/>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5346000" y="-184"/>
            <a:ext cx="5346000" cy="7560000"/>
          </a:xfrm>
          <a:prstGeom prst="rect">
            <a:avLst/>
          </a:prstGeom>
          <a:solidFill>
            <a:schemeClr val="lt2"/>
          </a:solidFill>
          <a:ln>
            <a:noFill/>
          </a:ln>
        </p:spPr>
        <p:txBody>
          <a:bodyPr spcFirstLastPara="1" wrap="square" lIns="116050" tIns="116050" rIns="116050" bIns="1160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10447" y="1812541"/>
            <a:ext cx="4730100" cy="21786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endParaRPr/>
          </a:p>
        </p:txBody>
      </p:sp>
      <p:sp>
        <p:nvSpPr>
          <p:cNvPr id="38" name="Google Shape;38;p9"/>
          <p:cNvSpPr txBox="1">
            <a:spLocks noGrp="1"/>
          </p:cNvSpPr>
          <p:nvPr>
            <p:ph type="subTitle" idx="1"/>
          </p:nvPr>
        </p:nvSpPr>
        <p:spPr>
          <a:xfrm>
            <a:off x="310447" y="4120005"/>
            <a:ext cx="4730100" cy="18153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endParaRPr/>
          </a:p>
        </p:txBody>
      </p:sp>
      <p:sp>
        <p:nvSpPr>
          <p:cNvPr id="39" name="Google Shape;39;p9"/>
          <p:cNvSpPr txBox="1">
            <a:spLocks noGrp="1"/>
          </p:cNvSpPr>
          <p:nvPr>
            <p:ph type="body" idx="2"/>
          </p:nvPr>
        </p:nvSpPr>
        <p:spPr>
          <a:xfrm>
            <a:off x="5775715" y="1064257"/>
            <a:ext cx="4486500" cy="5431200"/>
          </a:xfrm>
          <a:prstGeom prst="rect">
            <a:avLst/>
          </a:prstGeom>
        </p:spPr>
        <p:txBody>
          <a:bodyPr spcFirstLastPara="1" wrap="square" lIns="116050" tIns="116050" rIns="116050" bIns="116050" anchor="ctr"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40" name="Google Shape;40;p9"/>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64468" y="6218168"/>
            <a:ext cx="7014300" cy="889500"/>
          </a:xfrm>
          <a:prstGeom prst="rect">
            <a:avLst/>
          </a:prstGeom>
        </p:spPr>
        <p:txBody>
          <a:bodyPr spcFirstLastPara="1" wrap="square" lIns="116050" tIns="116050" rIns="116050" bIns="116050" anchor="ctr" anchorCtr="0">
            <a:normAutofit/>
          </a:bodyPr>
          <a:lstStyle>
            <a:lvl1pPr marL="457200" lvl="0" indent="-228600">
              <a:lnSpc>
                <a:spcPct val="100000"/>
              </a:lnSpc>
              <a:spcBef>
                <a:spcPts val="0"/>
              </a:spcBef>
              <a:spcAft>
                <a:spcPts val="0"/>
              </a:spcAft>
              <a:buSzPts val="2300"/>
              <a:buNone/>
              <a:defRPr/>
            </a:lvl1pPr>
          </a:lstStyle>
          <a:p>
            <a:endParaRPr/>
          </a:p>
        </p:txBody>
      </p:sp>
      <p:sp>
        <p:nvSpPr>
          <p:cNvPr id="43" name="Google Shape;43;p10"/>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64468" y="1625801"/>
            <a:ext cx="9963000" cy="28860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15200"/>
              <a:buNone/>
              <a:defRPr sz="15200"/>
            </a:lvl1pPr>
            <a:lvl2pPr lvl="1" algn="ctr">
              <a:spcBef>
                <a:spcPts val="0"/>
              </a:spcBef>
              <a:spcAft>
                <a:spcPts val="0"/>
              </a:spcAft>
              <a:buSzPts val="15200"/>
              <a:buNone/>
              <a:defRPr sz="15200"/>
            </a:lvl2pPr>
            <a:lvl3pPr lvl="2" algn="ctr">
              <a:spcBef>
                <a:spcPts val="0"/>
              </a:spcBef>
              <a:spcAft>
                <a:spcPts val="0"/>
              </a:spcAft>
              <a:buSzPts val="15200"/>
              <a:buNone/>
              <a:defRPr sz="15200"/>
            </a:lvl3pPr>
            <a:lvl4pPr lvl="3" algn="ctr">
              <a:spcBef>
                <a:spcPts val="0"/>
              </a:spcBef>
              <a:spcAft>
                <a:spcPts val="0"/>
              </a:spcAft>
              <a:buSzPts val="15200"/>
              <a:buNone/>
              <a:defRPr sz="15200"/>
            </a:lvl4pPr>
            <a:lvl5pPr lvl="4" algn="ctr">
              <a:spcBef>
                <a:spcPts val="0"/>
              </a:spcBef>
              <a:spcAft>
                <a:spcPts val="0"/>
              </a:spcAft>
              <a:buSzPts val="15200"/>
              <a:buNone/>
              <a:defRPr sz="15200"/>
            </a:lvl5pPr>
            <a:lvl6pPr lvl="5" algn="ctr">
              <a:spcBef>
                <a:spcPts val="0"/>
              </a:spcBef>
              <a:spcAft>
                <a:spcPts val="0"/>
              </a:spcAft>
              <a:buSzPts val="15200"/>
              <a:buNone/>
              <a:defRPr sz="15200"/>
            </a:lvl6pPr>
            <a:lvl7pPr lvl="6" algn="ctr">
              <a:spcBef>
                <a:spcPts val="0"/>
              </a:spcBef>
              <a:spcAft>
                <a:spcPts val="0"/>
              </a:spcAft>
              <a:buSzPts val="15200"/>
              <a:buNone/>
              <a:defRPr sz="15200"/>
            </a:lvl7pPr>
            <a:lvl8pPr lvl="7" algn="ctr">
              <a:spcBef>
                <a:spcPts val="0"/>
              </a:spcBef>
              <a:spcAft>
                <a:spcPts val="0"/>
              </a:spcAft>
              <a:buSzPts val="15200"/>
              <a:buNone/>
              <a:defRPr sz="15200"/>
            </a:lvl8pPr>
            <a:lvl9pPr lvl="8" algn="ctr">
              <a:spcBef>
                <a:spcPts val="0"/>
              </a:spcBef>
              <a:spcAft>
                <a:spcPts val="0"/>
              </a:spcAft>
              <a:buSzPts val="15200"/>
              <a:buNone/>
              <a:defRPr sz="15200"/>
            </a:lvl9pPr>
          </a:lstStyle>
          <a:p>
            <a:r>
              <a:t>xx%</a:t>
            </a:r>
          </a:p>
        </p:txBody>
      </p:sp>
      <p:sp>
        <p:nvSpPr>
          <p:cNvPr id="46" name="Google Shape;46;p11"/>
          <p:cNvSpPr txBox="1">
            <a:spLocks noGrp="1"/>
          </p:cNvSpPr>
          <p:nvPr>
            <p:ph type="body" idx="1"/>
          </p:nvPr>
        </p:nvSpPr>
        <p:spPr>
          <a:xfrm>
            <a:off x="364468" y="4633192"/>
            <a:ext cx="9963000" cy="1911900"/>
          </a:xfrm>
          <a:prstGeom prst="rect">
            <a:avLst/>
          </a:prstGeom>
        </p:spPr>
        <p:txBody>
          <a:bodyPr spcFirstLastPara="1" wrap="square" lIns="116050" tIns="116050" rIns="116050" bIns="116050" anchor="t" anchorCtr="0">
            <a:normAutofit/>
          </a:bodyPr>
          <a:lstStyle>
            <a:lvl1pPr marL="457200" lvl="0" indent="-374650" algn="ctr">
              <a:spcBef>
                <a:spcPts val="0"/>
              </a:spcBef>
              <a:spcAft>
                <a:spcPts val="0"/>
              </a:spcAft>
              <a:buSzPts val="2300"/>
              <a:buChar char="●"/>
              <a:defRPr/>
            </a:lvl1pPr>
            <a:lvl2pPr marL="914400" lvl="1" indent="-342900" algn="ctr">
              <a:spcBef>
                <a:spcPts val="0"/>
              </a:spcBef>
              <a:spcAft>
                <a:spcPts val="0"/>
              </a:spcAft>
              <a:buSzPts val="1800"/>
              <a:buChar char="○"/>
              <a:defRPr/>
            </a:lvl2pPr>
            <a:lvl3pPr marL="1371600" lvl="2" indent="-342900" algn="ctr">
              <a:spcBef>
                <a:spcPts val="0"/>
              </a:spcBef>
              <a:spcAft>
                <a:spcPts val="0"/>
              </a:spcAft>
              <a:buSzPts val="1800"/>
              <a:buChar char="■"/>
              <a:defRPr/>
            </a:lvl3pPr>
            <a:lvl4pPr marL="1828800" lvl="3" indent="-342900" algn="ctr">
              <a:spcBef>
                <a:spcPts val="0"/>
              </a:spcBef>
              <a:spcAft>
                <a:spcPts val="0"/>
              </a:spcAft>
              <a:buSzPts val="1800"/>
              <a:buChar char="●"/>
              <a:defRPr/>
            </a:lvl4pPr>
            <a:lvl5pPr marL="2286000" lvl="4" indent="-342900" algn="ctr">
              <a:spcBef>
                <a:spcPts val="0"/>
              </a:spcBef>
              <a:spcAft>
                <a:spcPts val="0"/>
              </a:spcAft>
              <a:buSzPts val="1800"/>
              <a:buChar char="○"/>
              <a:defRPr/>
            </a:lvl5pPr>
            <a:lvl6pPr marL="2743200" lvl="5" indent="-342900" algn="ctr">
              <a:spcBef>
                <a:spcPts val="0"/>
              </a:spcBef>
              <a:spcAft>
                <a:spcPts val="0"/>
              </a:spcAft>
              <a:buSzPts val="1800"/>
              <a:buChar char="■"/>
              <a:defRPr/>
            </a:lvl6pPr>
            <a:lvl7pPr marL="3200400" lvl="6" indent="-342900" algn="ctr">
              <a:spcBef>
                <a:spcPts val="0"/>
              </a:spcBef>
              <a:spcAft>
                <a:spcPts val="0"/>
              </a:spcAft>
              <a:buSzPts val="1800"/>
              <a:buChar char="●"/>
              <a:defRPr/>
            </a:lvl7pPr>
            <a:lvl8pPr marL="3657600" lvl="7" indent="-342900" algn="ctr">
              <a:spcBef>
                <a:spcPts val="0"/>
              </a:spcBef>
              <a:spcAft>
                <a:spcPts val="0"/>
              </a:spcAft>
              <a:buSzPts val="1800"/>
              <a:buChar char="○"/>
              <a:defRPr/>
            </a:lvl8pPr>
            <a:lvl9pPr marL="4114800" lvl="8" indent="-342900" algn="ctr">
              <a:spcBef>
                <a:spcPts val="0"/>
              </a:spcBef>
              <a:spcAft>
                <a:spcPts val="0"/>
              </a:spcAft>
              <a:buSzPts val="1800"/>
              <a:buChar char="■"/>
              <a:defRPr/>
            </a:lvl9pPr>
          </a:lstStyle>
          <a:p>
            <a:endParaRPr/>
          </a:p>
        </p:txBody>
      </p:sp>
      <p:sp>
        <p:nvSpPr>
          <p:cNvPr id="47" name="Google Shape;47;p11"/>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64468" y="654105"/>
            <a:ext cx="9963000" cy="841800"/>
          </a:xfrm>
          <a:prstGeom prst="rect">
            <a:avLst/>
          </a:prstGeom>
          <a:noFill/>
          <a:ln>
            <a:noFill/>
          </a:ln>
        </p:spPr>
        <p:txBody>
          <a:bodyPr spcFirstLastPara="1" wrap="square" lIns="116050" tIns="116050" rIns="116050" bIns="116050" anchor="t" anchorCtr="0">
            <a:norm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364468" y="1693927"/>
            <a:ext cx="9963000" cy="5021400"/>
          </a:xfrm>
          <a:prstGeom prst="rect">
            <a:avLst/>
          </a:prstGeom>
          <a:noFill/>
          <a:ln>
            <a:noFill/>
          </a:ln>
        </p:spPr>
        <p:txBody>
          <a:bodyPr spcFirstLastPara="1" wrap="square" lIns="116050" tIns="116050" rIns="116050" bIns="116050" anchor="t" anchorCtr="0">
            <a:norm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0"/>
              </a:spcBef>
              <a:spcAft>
                <a:spcPts val="0"/>
              </a:spcAft>
              <a:buClr>
                <a:schemeClr val="dk2"/>
              </a:buClr>
              <a:buSzPts val="1800"/>
              <a:buChar char="○"/>
              <a:defRPr sz="1800">
                <a:solidFill>
                  <a:schemeClr val="dk2"/>
                </a:solidFill>
              </a:defRPr>
            </a:lvl2pPr>
            <a:lvl3pPr marL="1371600" lvl="2" indent="-342900">
              <a:lnSpc>
                <a:spcPct val="115000"/>
              </a:lnSpc>
              <a:spcBef>
                <a:spcPts val="0"/>
              </a:spcBef>
              <a:spcAft>
                <a:spcPts val="0"/>
              </a:spcAft>
              <a:buClr>
                <a:schemeClr val="dk2"/>
              </a:buClr>
              <a:buSzPts val="1800"/>
              <a:buChar char="■"/>
              <a:defRPr sz="1800">
                <a:solidFill>
                  <a:schemeClr val="dk2"/>
                </a:solidFill>
              </a:defRPr>
            </a:lvl3pPr>
            <a:lvl4pPr marL="1828800" lvl="3" indent="-342900">
              <a:lnSpc>
                <a:spcPct val="115000"/>
              </a:lnSpc>
              <a:spcBef>
                <a:spcPts val="0"/>
              </a:spcBef>
              <a:spcAft>
                <a:spcPts val="0"/>
              </a:spcAft>
              <a:buClr>
                <a:schemeClr val="dk2"/>
              </a:buClr>
              <a:buSzPts val="1800"/>
              <a:buChar char="●"/>
              <a:defRPr sz="1800">
                <a:solidFill>
                  <a:schemeClr val="dk2"/>
                </a:solidFill>
              </a:defRPr>
            </a:lvl4pPr>
            <a:lvl5pPr marL="2286000" lvl="4" indent="-342900">
              <a:lnSpc>
                <a:spcPct val="115000"/>
              </a:lnSpc>
              <a:spcBef>
                <a:spcPts val="0"/>
              </a:spcBef>
              <a:spcAft>
                <a:spcPts val="0"/>
              </a:spcAft>
              <a:buClr>
                <a:schemeClr val="dk2"/>
              </a:buClr>
              <a:buSzPts val="1800"/>
              <a:buChar char="○"/>
              <a:defRPr sz="1800">
                <a:solidFill>
                  <a:schemeClr val="dk2"/>
                </a:solidFill>
              </a:defRPr>
            </a:lvl5pPr>
            <a:lvl6pPr marL="2743200" lvl="5" indent="-342900">
              <a:lnSpc>
                <a:spcPct val="115000"/>
              </a:lnSpc>
              <a:spcBef>
                <a:spcPts val="0"/>
              </a:spcBef>
              <a:spcAft>
                <a:spcPts val="0"/>
              </a:spcAft>
              <a:buClr>
                <a:schemeClr val="dk2"/>
              </a:buClr>
              <a:buSzPts val="1800"/>
              <a:buChar char="■"/>
              <a:defRPr sz="1800">
                <a:solidFill>
                  <a:schemeClr val="dk2"/>
                </a:solidFill>
              </a:defRPr>
            </a:lvl6pPr>
            <a:lvl7pPr marL="3200400" lvl="6" indent="-342900">
              <a:lnSpc>
                <a:spcPct val="115000"/>
              </a:lnSpc>
              <a:spcBef>
                <a:spcPts val="0"/>
              </a:spcBef>
              <a:spcAft>
                <a:spcPts val="0"/>
              </a:spcAft>
              <a:buClr>
                <a:schemeClr val="dk2"/>
              </a:buClr>
              <a:buSzPts val="1800"/>
              <a:buChar char="●"/>
              <a:defRPr sz="1800">
                <a:solidFill>
                  <a:schemeClr val="dk2"/>
                </a:solidFill>
              </a:defRPr>
            </a:lvl7pPr>
            <a:lvl8pPr marL="3657600" lvl="7" indent="-342900">
              <a:lnSpc>
                <a:spcPct val="115000"/>
              </a:lnSpc>
              <a:spcBef>
                <a:spcPts val="0"/>
              </a:spcBef>
              <a:spcAft>
                <a:spcPts val="0"/>
              </a:spcAft>
              <a:buClr>
                <a:schemeClr val="dk2"/>
              </a:buClr>
              <a:buSzPts val="1800"/>
              <a:buChar char="○"/>
              <a:defRPr sz="1800">
                <a:solidFill>
                  <a:schemeClr val="dk2"/>
                </a:solidFill>
              </a:defRPr>
            </a:lvl8pPr>
            <a:lvl9pPr marL="4114800" lvl="8" indent="-342900">
              <a:lnSpc>
                <a:spcPct val="115000"/>
              </a:lnSpc>
              <a:spcBef>
                <a:spcPts val="0"/>
              </a:spcBef>
              <a:spcAft>
                <a:spcPts val="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9906772" y="6854072"/>
            <a:ext cx="641700" cy="578400"/>
          </a:xfrm>
          <a:prstGeom prst="rect">
            <a:avLst/>
          </a:prstGeom>
          <a:noFill/>
          <a:ln>
            <a:noFill/>
          </a:ln>
        </p:spPr>
        <p:txBody>
          <a:bodyPr spcFirstLastPara="1" wrap="square" lIns="116050" tIns="116050" rIns="116050" bIns="11605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l="2561" r="2552"/>
          <a:stretch/>
        </p:blipFill>
        <p:spPr>
          <a:xfrm>
            <a:off x="82100" y="108675"/>
            <a:ext cx="10518475" cy="7382224"/>
          </a:xfrm>
          <a:prstGeom prst="rect">
            <a:avLst/>
          </a:prstGeom>
          <a:noFill/>
          <a:ln>
            <a:noFill/>
          </a:ln>
        </p:spPr>
      </p:pic>
      <p:pic>
        <p:nvPicPr>
          <p:cNvPr id="55" name="Google Shape;55;p13" descr="Macintosh HD:Users:tbeard:Documents:72dpi-RGB-White-Background.jpg"/>
          <p:cNvPicPr preferRelativeResize="0"/>
          <p:nvPr/>
        </p:nvPicPr>
        <p:blipFill rotWithShape="1">
          <a:blip r:embed="rId4">
            <a:alphaModFix/>
          </a:blip>
          <a:srcRect l="17622" t="12272" r="17564" b="7720"/>
          <a:stretch/>
        </p:blipFill>
        <p:spPr>
          <a:xfrm>
            <a:off x="82100" y="104550"/>
            <a:ext cx="1203300" cy="1056300"/>
          </a:xfrm>
          <a:prstGeom prst="ellipse">
            <a:avLst/>
          </a:prstGeom>
          <a:noFill/>
          <a:ln>
            <a:noFill/>
          </a:ln>
        </p:spPr>
      </p:pic>
      <p:sp>
        <p:nvSpPr>
          <p:cNvPr id="56" name="Google Shape;56;p13"/>
          <p:cNvSpPr txBox="1"/>
          <p:nvPr/>
        </p:nvSpPr>
        <p:spPr>
          <a:xfrm>
            <a:off x="1560675" y="187775"/>
            <a:ext cx="9039900" cy="677100"/>
          </a:xfrm>
          <a:prstGeom prst="rect">
            <a:avLst/>
          </a:prstGeom>
          <a:noFill/>
          <a:ln>
            <a:noFill/>
          </a:ln>
          <a:effectLst>
            <a:outerShdw blurRad="57150" dist="38100" dir="5400000" algn="bl" rotWithShape="0">
              <a:srgbClr val="FFFFFF">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GB" sz="3200" b="1" dirty="0">
                <a:solidFill>
                  <a:schemeClr val="lt1"/>
                </a:solidFill>
                <a:latin typeface="Delius"/>
                <a:ea typeface="Delius"/>
                <a:cs typeface="Delius"/>
                <a:sym typeface="Delius"/>
              </a:rPr>
              <a:t>Year 1 Learning Narrative - Autumn 2026</a:t>
            </a:r>
            <a:endParaRPr sz="3200" b="1" dirty="0">
              <a:solidFill>
                <a:schemeClr val="lt1"/>
              </a:solidFill>
              <a:latin typeface="Delius"/>
              <a:ea typeface="Delius"/>
              <a:cs typeface="Delius"/>
              <a:sym typeface="Delius"/>
            </a:endParaRPr>
          </a:p>
        </p:txBody>
      </p:sp>
      <p:grpSp>
        <p:nvGrpSpPr>
          <p:cNvPr id="57" name="Google Shape;57;p13"/>
          <p:cNvGrpSpPr/>
          <p:nvPr/>
        </p:nvGrpSpPr>
        <p:grpSpPr>
          <a:xfrm>
            <a:off x="156300" y="1335750"/>
            <a:ext cx="3637800" cy="1705200"/>
            <a:chOff x="326825" y="1406850"/>
            <a:chExt cx="3637800" cy="1705200"/>
          </a:xfrm>
        </p:grpSpPr>
        <p:sp>
          <p:nvSpPr>
            <p:cNvPr id="58" name="Google Shape;58;p13"/>
            <p:cNvSpPr/>
            <p:nvPr/>
          </p:nvSpPr>
          <p:spPr>
            <a:xfrm>
              <a:off x="326825" y="1406850"/>
              <a:ext cx="3637800" cy="14922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txBox="1"/>
            <p:nvPr/>
          </p:nvSpPr>
          <p:spPr>
            <a:xfrm>
              <a:off x="497375" y="1406850"/>
              <a:ext cx="3296700" cy="170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u="sng">
                  <a:latin typeface="Delius"/>
                  <a:ea typeface="Delius"/>
                  <a:cs typeface="Delius"/>
                  <a:sym typeface="Delius"/>
                </a:rPr>
                <a:t>R.E.</a:t>
              </a:r>
              <a:endParaRPr sz="1800" b="1" u="sng">
                <a:latin typeface="Delius"/>
                <a:ea typeface="Delius"/>
                <a:cs typeface="Delius"/>
                <a:sym typeface="Delius"/>
              </a:endParaRPr>
            </a:p>
            <a:p>
              <a:pPr marL="0" lvl="0" indent="0" algn="just" rtl="0">
                <a:spcBef>
                  <a:spcPts val="0"/>
                </a:spcBef>
                <a:spcAft>
                  <a:spcPts val="0"/>
                </a:spcAft>
                <a:buNone/>
              </a:pPr>
              <a:endParaRPr b="1" u="sng">
                <a:latin typeface="Delius"/>
                <a:ea typeface="Delius"/>
                <a:cs typeface="Delius"/>
                <a:sym typeface="Delius"/>
              </a:endParaRPr>
            </a:p>
            <a:p>
              <a:pPr algn="just">
                <a:buClr>
                  <a:schemeClr val="dk1"/>
                </a:buClr>
                <a:buSzPts val="1100"/>
              </a:pPr>
              <a:r>
                <a:rPr lang="en-GB" sz="1500">
                  <a:latin typeface="Delius"/>
                  <a:ea typeface="Delius"/>
                  <a:cs typeface="Delius"/>
                  <a:sym typeface="Delius"/>
                </a:rPr>
                <a:t>T</a:t>
              </a:r>
              <a:r>
                <a:rPr lang="en-GB" sz="1500">
                  <a:solidFill>
                    <a:schemeClr val="dk1"/>
                  </a:solidFill>
                  <a:latin typeface="Delius"/>
                  <a:ea typeface="Delius"/>
                  <a:cs typeface="Delius"/>
                  <a:sym typeface="Delius"/>
                </a:rPr>
                <a:t>his term our key question will be 'What does it mean to belong to a faith or belief community?'.</a:t>
              </a:r>
              <a:endParaRPr lang="en-GB" sz="1500">
                <a:solidFill>
                  <a:schemeClr val="dk1"/>
                </a:solidFill>
                <a:latin typeface="Delius"/>
                <a:ea typeface="Delius"/>
                <a:cs typeface="Delius"/>
              </a:endParaRPr>
            </a:p>
          </p:txBody>
        </p:sp>
      </p:grpSp>
      <p:sp>
        <p:nvSpPr>
          <p:cNvPr id="60" name="Google Shape;60;p13"/>
          <p:cNvSpPr/>
          <p:nvPr/>
        </p:nvSpPr>
        <p:spPr>
          <a:xfrm>
            <a:off x="3960391" y="1335750"/>
            <a:ext cx="3367836" cy="1242805"/>
          </a:xfrm>
          <a:prstGeom prst="rect">
            <a:avLst/>
          </a:prstGeom>
          <a:solidFill>
            <a:srgbClr val="C9DAF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txBox="1"/>
          <p:nvPr/>
        </p:nvSpPr>
        <p:spPr>
          <a:xfrm>
            <a:off x="4025742" y="1335085"/>
            <a:ext cx="3288333" cy="120029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PE</a:t>
            </a:r>
            <a:endParaRPr sz="1800" b="1" u="sng">
              <a:solidFill>
                <a:schemeClr val="dk1"/>
              </a:solidFill>
              <a:latin typeface="Delius"/>
              <a:ea typeface="Delius"/>
              <a:cs typeface="Delius"/>
              <a:sym typeface="Delius"/>
            </a:endParaRPr>
          </a:p>
          <a:p>
            <a:pPr algn="ctr">
              <a:buClr>
                <a:schemeClr val="dk1"/>
              </a:buClr>
            </a:pPr>
            <a:r>
              <a:rPr lang="en-GB" sz="1200">
                <a:solidFill>
                  <a:schemeClr val="dk1"/>
                </a:solidFill>
                <a:latin typeface="Delius"/>
              </a:rPr>
              <a:t>Our focus this term is Running and Playing Games. We will learn different running techniques and apply these skills to play a range of different games.</a:t>
            </a:r>
            <a:endParaRPr lang="en-GB" sz="1200" b="1" u="sng">
              <a:solidFill>
                <a:schemeClr val="dk1"/>
              </a:solidFill>
              <a:latin typeface="Delius"/>
            </a:endParaRPr>
          </a:p>
        </p:txBody>
      </p:sp>
      <p:sp>
        <p:nvSpPr>
          <p:cNvPr id="62" name="Google Shape;62;p13"/>
          <p:cNvSpPr/>
          <p:nvPr/>
        </p:nvSpPr>
        <p:spPr>
          <a:xfrm>
            <a:off x="7699000" y="1335750"/>
            <a:ext cx="2614800" cy="36096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3"/>
          <p:cNvSpPr txBox="1"/>
          <p:nvPr/>
        </p:nvSpPr>
        <p:spPr>
          <a:xfrm>
            <a:off x="7730525" y="1335750"/>
            <a:ext cx="2614800" cy="397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English</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l" rtl="0">
              <a:spcBef>
                <a:spcPts val="0"/>
              </a:spcBef>
              <a:spcAft>
                <a:spcPts val="0"/>
              </a:spcAft>
              <a:buNone/>
            </a:pPr>
            <a:r>
              <a:rPr lang="en-GB" sz="1500">
                <a:solidFill>
                  <a:schemeClr val="dk1"/>
                </a:solidFill>
                <a:latin typeface="Delius"/>
                <a:ea typeface="Delius"/>
                <a:cs typeface="Delius"/>
                <a:sym typeface="Delius"/>
              </a:rPr>
              <a:t>Our first text this term will be ‘Oi Frog’.  Our second text this term will be ‘How do you feel?’. </a:t>
            </a:r>
            <a:endParaRPr sz="1500">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a:p>
            <a:pPr marL="0" lvl="0" indent="0" algn="l" rtl="0">
              <a:spcBef>
                <a:spcPts val="0"/>
              </a:spcBef>
              <a:spcAft>
                <a:spcPts val="0"/>
              </a:spcAft>
              <a:buNone/>
            </a:pPr>
            <a:r>
              <a:rPr lang="en-GB" sz="1500">
                <a:solidFill>
                  <a:schemeClr val="dk1"/>
                </a:solidFill>
                <a:latin typeface="Delius"/>
                <a:ea typeface="Delius"/>
                <a:cs typeface="Delius"/>
                <a:sym typeface="Delius"/>
              </a:rPr>
              <a:t>Our focus for both of these texts will be constructing simple sentences both orally and in writing, and using capital letters, full stops and finger spaces.</a:t>
            </a:r>
            <a:endParaRPr sz="1500">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p:txBody>
      </p:sp>
      <p:sp>
        <p:nvSpPr>
          <p:cNvPr id="64" name="Google Shape;64;p13"/>
          <p:cNvSpPr/>
          <p:nvPr/>
        </p:nvSpPr>
        <p:spPr>
          <a:xfrm>
            <a:off x="173202" y="2943367"/>
            <a:ext cx="3722103" cy="2143933"/>
          </a:xfrm>
          <a:prstGeom prst="rect">
            <a:avLst/>
          </a:prstGeom>
          <a:solidFill>
            <a:srgbClr val="B4A7D6"/>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3"/>
          <p:cNvSpPr txBox="1"/>
          <p:nvPr/>
        </p:nvSpPr>
        <p:spPr>
          <a:xfrm>
            <a:off x="101384" y="2942666"/>
            <a:ext cx="3865583" cy="224673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Science</a:t>
            </a:r>
            <a:endParaRPr sz="1800" b="1" u="sng">
              <a:solidFill>
                <a:schemeClr val="dk1"/>
              </a:solidFill>
              <a:latin typeface="Delius"/>
              <a:ea typeface="Delius"/>
              <a:cs typeface="Delius"/>
              <a:sym typeface="Delius"/>
            </a:endParaRPr>
          </a:p>
          <a:p>
            <a:pPr algn="ctr"/>
            <a:r>
              <a:rPr lang="en-GB">
                <a:solidFill>
                  <a:schemeClr val="dk1"/>
                </a:solidFill>
                <a:latin typeface="Delius"/>
                <a:ea typeface="Delius"/>
                <a:cs typeface="Delius"/>
                <a:sym typeface="Delius"/>
              </a:rPr>
              <a:t>Our Key Question this term is ‘What are bodies and what can they do?’ We will compare humans and animals, sort them into different groups, and explore our senses.</a:t>
            </a:r>
            <a:endParaRPr lang="en-GB">
              <a:solidFill>
                <a:schemeClr val="dk1"/>
              </a:solidFill>
              <a:latin typeface="Delius"/>
              <a:ea typeface="Delius"/>
              <a:cs typeface="Delius"/>
            </a:endParaRPr>
          </a:p>
          <a:p>
            <a:pPr algn="ctr"/>
            <a:r>
              <a:rPr lang="en-GB">
                <a:solidFill>
                  <a:schemeClr val="dk1"/>
                </a:solidFill>
                <a:latin typeface="Delius"/>
                <a:ea typeface="Delius"/>
                <a:cs typeface="Delius"/>
                <a:sym typeface="Delius"/>
              </a:rPr>
              <a:t>We will also learn about the diets of different animals including omnivores, carnivores and herbivores.</a:t>
            </a:r>
            <a:endParaRPr>
              <a:solidFill>
                <a:schemeClr val="dk1"/>
              </a:solidFill>
              <a:latin typeface="Delius"/>
              <a:ea typeface="Delius"/>
              <a:cs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p:txBody>
      </p:sp>
      <p:sp>
        <p:nvSpPr>
          <p:cNvPr id="66" name="Google Shape;66;p13"/>
          <p:cNvSpPr/>
          <p:nvPr/>
        </p:nvSpPr>
        <p:spPr>
          <a:xfrm>
            <a:off x="4021575" y="2671575"/>
            <a:ext cx="3325200" cy="2273700"/>
          </a:xfrm>
          <a:prstGeom prst="rect">
            <a:avLst/>
          </a:prstGeom>
          <a:solidFill>
            <a:srgbClr val="E6913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3"/>
          <p:cNvSpPr txBox="1"/>
          <p:nvPr/>
        </p:nvSpPr>
        <p:spPr>
          <a:xfrm>
            <a:off x="4032325" y="2746425"/>
            <a:ext cx="3236400" cy="212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Computing</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ctr" rtl="0">
              <a:spcBef>
                <a:spcPts val="0"/>
              </a:spcBef>
              <a:spcAft>
                <a:spcPts val="0"/>
              </a:spcAft>
              <a:buNone/>
            </a:pPr>
            <a:r>
              <a:rPr lang="en-GB" sz="1500">
                <a:solidFill>
                  <a:schemeClr val="dk1"/>
                </a:solidFill>
                <a:latin typeface="Delius"/>
                <a:ea typeface="Delius"/>
                <a:cs typeface="Delius"/>
                <a:sym typeface="Delius"/>
              </a:rPr>
              <a:t>Our Key Question is ‘How can technology help us?’. We will explore technology within our classroom, and practice our basic computer skills, for example using a mouse and typing on a keyboard.</a:t>
            </a:r>
            <a:endParaRPr/>
          </a:p>
        </p:txBody>
      </p:sp>
      <p:sp>
        <p:nvSpPr>
          <p:cNvPr id="68" name="Google Shape;68;p13"/>
          <p:cNvSpPr/>
          <p:nvPr/>
        </p:nvSpPr>
        <p:spPr>
          <a:xfrm>
            <a:off x="191800" y="5343150"/>
            <a:ext cx="3566700" cy="1947000"/>
          </a:xfrm>
          <a:prstGeom prst="rect">
            <a:avLst/>
          </a:prstGeom>
          <a:solidFill>
            <a:srgbClr val="B6D7A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3"/>
          <p:cNvSpPr txBox="1"/>
          <p:nvPr/>
        </p:nvSpPr>
        <p:spPr>
          <a:xfrm>
            <a:off x="233700" y="5343150"/>
            <a:ext cx="3566700" cy="166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Geography </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just" rtl="0">
              <a:spcBef>
                <a:spcPts val="0"/>
              </a:spcBef>
              <a:spcAft>
                <a:spcPts val="0"/>
              </a:spcAft>
              <a:buNone/>
            </a:pPr>
            <a:r>
              <a:rPr lang="en-GB" sz="1500">
                <a:solidFill>
                  <a:schemeClr val="dk1"/>
                </a:solidFill>
                <a:latin typeface="Delius"/>
                <a:ea typeface="Delius"/>
                <a:cs typeface="Delius"/>
                <a:sym typeface="Delius"/>
              </a:rPr>
              <a:t>This term we will be studying the local area. We will be exploring how Cranbrook has changed and grown over the last 10 years.</a:t>
            </a:r>
            <a:endParaRPr sz="1500">
              <a:latin typeface="Delius"/>
              <a:ea typeface="Delius"/>
              <a:cs typeface="Delius"/>
              <a:sym typeface="Delius"/>
            </a:endParaRPr>
          </a:p>
        </p:txBody>
      </p:sp>
      <p:sp>
        <p:nvSpPr>
          <p:cNvPr id="70" name="Google Shape;70;p13"/>
          <p:cNvSpPr/>
          <p:nvPr/>
        </p:nvSpPr>
        <p:spPr>
          <a:xfrm>
            <a:off x="4032400" y="5328950"/>
            <a:ext cx="3392700" cy="18933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3"/>
          <p:cNvSpPr txBox="1"/>
          <p:nvPr/>
        </p:nvSpPr>
        <p:spPr>
          <a:xfrm>
            <a:off x="4014850" y="5343150"/>
            <a:ext cx="3392700" cy="166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Art</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just" rtl="0">
              <a:spcBef>
                <a:spcPts val="0"/>
              </a:spcBef>
              <a:spcAft>
                <a:spcPts val="0"/>
              </a:spcAft>
              <a:buNone/>
            </a:pPr>
            <a:r>
              <a:rPr lang="en-GB" sz="1500">
                <a:solidFill>
                  <a:schemeClr val="dk1"/>
                </a:solidFill>
                <a:latin typeface="Delius"/>
                <a:ea typeface="Delius"/>
                <a:cs typeface="Delius"/>
                <a:sym typeface="Delius"/>
              </a:rPr>
              <a:t>We will be exploring the work of Andy Goldsworthy, and our Key Question will be ‘How to manipulate a range of materials to create a sculpture.’</a:t>
            </a:r>
            <a:endParaRPr sz="1500">
              <a:latin typeface="Delius"/>
              <a:ea typeface="Delius"/>
              <a:cs typeface="Delius"/>
              <a:sym typeface="Delius"/>
            </a:endParaRPr>
          </a:p>
        </p:txBody>
      </p:sp>
      <p:sp>
        <p:nvSpPr>
          <p:cNvPr id="72" name="Google Shape;72;p13"/>
          <p:cNvSpPr/>
          <p:nvPr/>
        </p:nvSpPr>
        <p:spPr>
          <a:xfrm>
            <a:off x="7730525" y="5357375"/>
            <a:ext cx="2776500" cy="1864800"/>
          </a:xfrm>
          <a:prstGeom prst="rect">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3"/>
          <p:cNvSpPr txBox="1"/>
          <p:nvPr/>
        </p:nvSpPr>
        <p:spPr>
          <a:xfrm>
            <a:off x="7657100" y="5416225"/>
            <a:ext cx="3000000" cy="2770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Maths</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ctr" rtl="0">
              <a:spcBef>
                <a:spcPts val="0"/>
              </a:spcBef>
              <a:spcAft>
                <a:spcPts val="0"/>
              </a:spcAft>
              <a:buNone/>
            </a:pPr>
            <a:r>
              <a:rPr lang="en-GB" sz="1500">
                <a:solidFill>
                  <a:schemeClr val="dk1"/>
                </a:solidFill>
                <a:latin typeface="Delius"/>
                <a:ea typeface="Delius"/>
                <a:cs typeface="Delius"/>
                <a:sym typeface="Delius"/>
              </a:rPr>
              <a:t>This term we will be looking at Place Value within 10. We will also run our Mastering Number program alongside this.</a:t>
            </a:r>
            <a:endParaRPr sz="1500">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4"/>
          <p:cNvPicPr preferRelativeResize="0"/>
          <p:nvPr/>
        </p:nvPicPr>
        <p:blipFill rotWithShape="1">
          <a:blip r:embed="rId3">
            <a:alphaModFix/>
          </a:blip>
          <a:srcRect l="2561" r="2552"/>
          <a:stretch/>
        </p:blipFill>
        <p:spPr>
          <a:xfrm>
            <a:off x="82100" y="108675"/>
            <a:ext cx="10518475" cy="7382224"/>
          </a:xfrm>
          <a:prstGeom prst="rect">
            <a:avLst/>
          </a:prstGeom>
          <a:noFill/>
          <a:ln>
            <a:noFill/>
          </a:ln>
        </p:spPr>
      </p:pic>
      <p:pic>
        <p:nvPicPr>
          <p:cNvPr id="79" name="Google Shape;79;p14" descr="Macintosh HD:Users:tbeard:Documents:72dpi-RGB-White-Background.jpg"/>
          <p:cNvPicPr preferRelativeResize="0"/>
          <p:nvPr/>
        </p:nvPicPr>
        <p:blipFill rotWithShape="1">
          <a:blip r:embed="rId4">
            <a:alphaModFix/>
          </a:blip>
          <a:srcRect l="17622" t="12272" r="17564" b="7720"/>
          <a:stretch/>
        </p:blipFill>
        <p:spPr>
          <a:xfrm>
            <a:off x="82100" y="104550"/>
            <a:ext cx="1203300" cy="1056300"/>
          </a:xfrm>
          <a:prstGeom prst="ellipse">
            <a:avLst/>
          </a:prstGeom>
          <a:noFill/>
          <a:ln>
            <a:noFill/>
          </a:ln>
        </p:spPr>
      </p:pic>
      <p:sp>
        <p:nvSpPr>
          <p:cNvPr id="80" name="Google Shape;80;p14"/>
          <p:cNvSpPr txBox="1"/>
          <p:nvPr/>
        </p:nvSpPr>
        <p:spPr>
          <a:xfrm>
            <a:off x="1560675" y="187775"/>
            <a:ext cx="9039900" cy="677100"/>
          </a:xfrm>
          <a:prstGeom prst="rect">
            <a:avLst/>
          </a:prstGeom>
          <a:noFill/>
          <a:ln>
            <a:noFill/>
          </a:ln>
          <a:effectLst>
            <a:outerShdw blurRad="57150" dist="38100" dir="5400000" algn="bl" rotWithShape="0">
              <a:srgbClr val="FFFFFF">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GB" sz="3200" b="1">
                <a:solidFill>
                  <a:schemeClr val="lt1"/>
                </a:solidFill>
                <a:latin typeface="Delius"/>
                <a:ea typeface="Delius"/>
                <a:cs typeface="Delius"/>
                <a:sym typeface="Delius"/>
              </a:rPr>
              <a:t>Year 1 Welcome Letter</a:t>
            </a:r>
            <a:endParaRPr sz="3200" b="1">
              <a:solidFill>
                <a:schemeClr val="lt1"/>
              </a:solidFill>
              <a:latin typeface="Delius"/>
              <a:ea typeface="Delius"/>
              <a:cs typeface="Delius"/>
              <a:sym typeface="Delius"/>
            </a:endParaRPr>
          </a:p>
        </p:txBody>
      </p:sp>
      <p:grpSp>
        <p:nvGrpSpPr>
          <p:cNvPr id="81" name="Google Shape;81;p14"/>
          <p:cNvGrpSpPr/>
          <p:nvPr/>
        </p:nvGrpSpPr>
        <p:grpSpPr>
          <a:xfrm>
            <a:off x="156300" y="1335812"/>
            <a:ext cx="3637800" cy="1662320"/>
            <a:chOff x="326825" y="1406846"/>
            <a:chExt cx="3637800" cy="2147700"/>
          </a:xfrm>
        </p:grpSpPr>
        <p:sp>
          <p:nvSpPr>
            <p:cNvPr id="82" name="Google Shape;82;p14"/>
            <p:cNvSpPr/>
            <p:nvPr/>
          </p:nvSpPr>
          <p:spPr>
            <a:xfrm>
              <a:off x="326825" y="1406846"/>
              <a:ext cx="3637800" cy="21477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4"/>
            <p:cNvSpPr txBox="1"/>
            <p:nvPr/>
          </p:nvSpPr>
          <p:spPr>
            <a:xfrm>
              <a:off x="497375" y="1415358"/>
              <a:ext cx="3283533" cy="210506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u="sng" dirty="0">
                  <a:latin typeface="Delius"/>
                  <a:ea typeface="Delius"/>
                  <a:cs typeface="Delius"/>
                  <a:sym typeface="Delius"/>
                </a:rPr>
                <a:t>Sparrows</a:t>
              </a:r>
              <a:endParaRPr sz="1800" b="1" u="sng" dirty="0">
                <a:latin typeface="Delius"/>
                <a:ea typeface="Delius"/>
                <a:cs typeface="Delius"/>
                <a:sym typeface="Delius"/>
              </a:endParaRPr>
            </a:p>
            <a:p>
              <a:pPr marL="0" lvl="0" indent="0" algn="just" rtl="0">
                <a:spcBef>
                  <a:spcPts val="0"/>
                </a:spcBef>
                <a:spcAft>
                  <a:spcPts val="0"/>
                </a:spcAft>
                <a:buNone/>
              </a:pPr>
              <a:endParaRPr b="1" u="sng">
                <a:latin typeface="Delius"/>
                <a:ea typeface="Delius"/>
                <a:cs typeface="Delius"/>
                <a:sym typeface="Delius"/>
              </a:endParaRPr>
            </a:p>
            <a:p>
              <a:pPr marL="0" lvl="0" indent="0" algn="ctr" rtl="0">
                <a:spcBef>
                  <a:spcPts val="0"/>
                </a:spcBef>
                <a:spcAft>
                  <a:spcPts val="0"/>
                </a:spcAft>
                <a:buClr>
                  <a:schemeClr val="dk1"/>
                </a:buClr>
                <a:buSzPts val="1100"/>
                <a:buFont typeface="Arial"/>
                <a:buNone/>
              </a:pPr>
              <a:r>
                <a:rPr lang="en-GB" sz="1500" dirty="0">
                  <a:latin typeface="Delius"/>
                  <a:ea typeface="Delius"/>
                  <a:cs typeface="Delius"/>
                  <a:sym typeface="Delius"/>
                </a:rPr>
                <a:t>Mr Graham - Teacher</a:t>
              </a:r>
              <a:endParaRPr sz="1500" dirty="0">
                <a:latin typeface="Delius"/>
                <a:ea typeface="Delius"/>
                <a:cs typeface="Delius"/>
              </a:endParaRPr>
            </a:p>
            <a:p>
              <a:pPr marL="0" lvl="0" indent="0" algn="ctr" rtl="0">
                <a:spcBef>
                  <a:spcPts val="0"/>
                </a:spcBef>
                <a:spcAft>
                  <a:spcPts val="0"/>
                </a:spcAft>
                <a:buClr>
                  <a:schemeClr val="dk1"/>
                </a:buClr>
                <a:buSzPts val="1100"/>
                <a:buFont typeface="Arial"/>
                <a:buNone/>
              </a:pPr>
              <a:endParaRPr sz="1500">
                <a:latin typeface="Delius"/>
                <a:ea typeface="Delius"/>
                <a:cs typeface="Delius"/>
              </a:endParaRPr>
            </a:p>
            <a:p>
              <a:pPr algn="ctr">
                <a:buClr>
                  <a:schemeClr val="dk1"/>
                </a:buClr>
                <a:buSzPts val="1100"/>
              </a:pPr>
              <a:r>
                <a:rPr lang="en-GB" sz="1500" dirty="0">
                  <a:latin typeface="Delius"/>
                  <a:ea typeface="Delius"/>
                  <a:cs typeface="Delius"/>
                  <a:sym typeface="Delius"/>
                </a:rPr>
                <a:t>Mrs Newton, Miss Johnson - Teaching Assistants </a:t>
              </a:r>
              <a:endParaRPr sz="1500" dirty="0">
                <a:latin typeface="Delius"/>
                <a:ea typeface="Delius"/>
                <a:cs typeface="Delius"/>
              </a:endParaRPr>
            </a:p>
          </p:txBody>
        </p:sp>
      </p:grpSp>
      <p:sp>
        <p:nvSpPr>
          <p:cNvPr id="84" name="Google Shape;84;p14"/>
          <p:cNvSpPr/>
          <p:nvPr/>
        </p:nvSpPr>
        <p:spPr>
          <a:xfrm>
            <a:off x="3934425" y="1348920"/>
            <a:ext cx="3379532" cy="1866437"/>
          </a:xfrm>
          <a:prstGeom prst="rect">
            <a:avLst/>
          </a:prstGeom>
          <a:solidFill>
            <a:srgbClr val="C9DAF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4"/>
          <p:cNvSpPr txBox="1"/>
          <p:nvPr/>
        </p:nvSpPr>
        <p:spPr>
          <a:xfrm>
            <a:off x="4032325" y="1366550"/>
            <a:ext cx="3236400" cy="160040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dirty="0">
                <a:solidFill>
                  <a:schemeClr val="dk1"/>
                </a:solidFill>
                <a:latin typeface="Delius"/>
                <a:ea typeface="Delius"/>
                <a:cs typeface="Delius"/>
                <a:sym typeface="Delius"/>
              </a:rPr>
              <a:t>Robins</a:t>
            </a:r>
            <a:endParaRPr sz="1800" b="1" u="sng" dirty="0">
              <a:solidFill>
                <a:schemeClr val="dk1"/>
              </a:solidFill>
              <a:latin typeface="Delius"/>
              <a:ea typeface="Delius"/>
              <a:cs typeface="Delius"/>
              <a:sym typeface="Delius"/>
            </a:endParaRPr>
          </a:p>
          <a:p>
            <a:pPr marL="0" lvl="0" indent="0" algn="ctr" rtl="0">
              <a:spcBef>
                <a:spcPts val="0"/>
              </a:spcBef>
              <a:spcAft>
                <a:spcPts val="0"/>
              </a:spcAft>
              <a:buClr>
                <a:schemeClr val="dk1"/>
              </a:buClr>
              <a:buSzPts val="1100"/>
              <a:buFont typeface="Arial"/>
              <a:buNone/>
            </a:pPr>
            <a:endParaRPr sz="1800" b="1" u="sng">
              <a:solidFill>
                <a:schemeClr val="dk1"/>
              </a:solidFill>
              <a:latin typeface="Delius"/>
              <a:ea typeface="Delius"/>
              <a:cs typeface="Delius"/>
              <a:sym typeface="Delius"/>
            </a:endParaRPr>
          </a:p>
          <a:p>
            <a:pPr algn="ctr">
              <a:buClr>
                <a:schemeClr val="dk1"/>
              </a:buClr>
              <a:buSzPts val="1100"/>
            </a:pPr>
            <a:r>
              <a:rPr lang="en-GB" dirty="0">
                <a:solidFill>
                  <a:schemeClr val="dk1"/>
                </a:solidFill>
                <a:latin typeface="Delius"/>
                <a:ea typeface="Delius"/>
                <a:cs typeface="Delius"/>
                <a:sym typeface="Delius"/>
              </a:rPr>
              <a:t>Mrs James - Teacher </a:t>
            </a:r>
            <a:endParaRPr dirty="0">
              <a:solidFill>
                <a:schemeClr val="dk1"/>
              </a:solidFill>
              <a:latin typeface="Delius"/>
              <a:ea typeface="Delius"/>
              <a:cs typeface="Delius"/>
              <a:sym typeface="Delius"/>
            </a:endParaRPr>
          </a:p>
          <a:p>
            <a:pPr marL="0" lvl="0" indent="0" algn="ctr" rtl="0">
              <a:spcBef>
                <a:spcPts val="0"/>
              </a:spcBef>
              <a:spcAft>
                <a:spcPts val="0"/>
              </a:spcAft>
              <a:buClr>
                <a:schemeClr val="dk1"/>
              </a:buClr>
              <a:buSzPts val="1100"/>
              <a:buFont typeface="Arial"/>
              <a:buNone/>
            </a:pPr>
            <a:endParaRPr>
              <a:solidFill>
                <a:schemeClr val="dk1"/>
              </a:solidFill>
              <a:latin typeface="Delius"/>
              <a:ea typeface="Delius"/>
              <a:cs typeface="Delius"/>
              <a:sym typeface="Delius"/>
            </a:endParaRPr>
          </a:p>
          <a:p>
            <a:pPr algn="ctr">
              <a:buClr>
                <a:schemeClr val="dk1"/>
              </a:buClr>
              <a:buSzPts val="1100"/>
            </a:pPr>
            <a:r>
              <a:rPr lang="en-GB" dirty="0">
                <a:solidFill>
                  <a:schemeClr val="dk1"/>
                </a:solidFill>
                <a:latin typeface="Delius"/>
                <a:ea typeface="Delius"/>
                <a:cs typeface="Delius"/>
                <a:sym typeface="Delius"/>
              </a:rPr>
              <a:t>Mrs Dogan, Miss Grogan- Teaching Assistants</a:t>
            </a:r>
            <a:endParaRPr lang="en-GB" dirty="0">
              <a:solidFill>
                <a:schemeClr val="dk1"/>
              </a:solidFill>
              <a:latin typeface="Delius"/>
              <a:ea typeface="Delius"/>
              <a:cs typeface="Delius"/>
            </a:endParaRPr>
          </a:p>
        </p:txBody>
      </p:sp>
      <p:sp>
        <p:nvSpPr>
          <p:cNvPr id="86" name="Google Shape;86;p14"/>
          <p:cNvSpPr/>
          <p:nvPr/>
        </p:nvSpPr>
        <p:spPr>
          <a:xfrm>
            <a:off x="7699000" y="1335750"/>
            <a:ext cx="2797500" cy="26838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4"/>
          <p:cNvSpPr txBox="1"/>
          <p:nvPr/>
        </p:nvSpPr>
        <p:spPr>
          <a:xfrm>
            <a:off x="7699000" y="1366550"/>
            <a:ext cx="2943600" cy="301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b="1" u="sng">
                <a:solidFill>
                  <a:schemeClr val="dk1"/>
                </a:solidFill>
                <a:latin typeface="Delius"/>
                <a:ea typeface="Delius"/>
                <a:cs typeface="Delius"/>
                <a:sym typeface="Delius"/>
              </a:rPr>
              <a:t>What do I need to bring to school everyday?</a:t>
            </a:r>
            <a:endParaRPr b="1" u="sng">
              <a:solidFill>
                <a:schemeClr val="dk1"/>
              </a:solidFill>
              <a:latin typeface="Delius"/>
              <a:ea typeface="Delius"/>
              <a:cs typeface="Delius"/>
              <a:sym typeface="Delius"/>
            </a:endParaRPr>
          </a:p>
          <a:p>
            <a:pPr marL="0" lvl="0" indent="0" algn="l" rtl="0">
              <a:spcBef>
                <a:spcPts val="0"/>
              </a:spcBef>
              <a:spcAft>
                <a:spcPts val="0"/>
              </a:spcAft>
              <a:buNone/>
            </a:pPr>
            <a:endParaRPr b="1" u="sng">
              <a:solidFill>
                <a:schemeClr val="dk1"/>
              </a:solidFill>
              <a:latin typeface="Delius"/>
              <a:ea typeface="Delius"/>
              <a:cs typeface="Delius"/>
              <a:sym typeface="Delius"/>
            </a:endParaRPr>
          </a:p>
          <a:p>
            <a:pPr marL="0" lvl="0" indent="0" algn="l" rtl="0">
              <a:spcBef>
                <a:spcPts val="0"/>
              </a:spcBef>
              <a:spcAft>
                <a:spcPts val="0"/>
              </a:spcAft>
              <a:buNone/>
            </a:pPr>
            <a:r>
              <a:rPr lang="en-GB">
                <a:solidFill>
                  <a:schemeClr val="dk1"/>
                </a:solidFill>
                <a:latin typeface="Delius"/>
                <a:ea typeface="Delius"/>
                <a:cs typeface="Delius"/>
                <a:sym typeface="Delius"/>
              </a:rPr>
              <a:t>A water bottle</a:t>
            </a:r>
            <a:endParaRPr>
              <a:solidFill>
                <a:schemeClr val="dk1"/>
              </a:solidFill>
              <a:latin typeface="Delius"/>
              <a:ea typeface="Delius"/>
              <a:cs typeface="Delius"/>
              <a:sym typeface="Delius"/>
            </a:endParaRPr>
          </a:p>
          <a:p>
            <a:pPr marL="0" lvl="0" indent="0" algn="l" rtl="0">
              <a:spcBef>
                <a:spcPts val="0"/>
              </a:spcBef>
              <a:spcAft>
                <a:spcPts val="0"/>
              </a:spcAft>
              <a:buNone/>
            </a:pPr>
            <a:r>
              <a:rPr lang="en-GB">
                <a:solidFill>
                  <a:schemeClr val="dk1"/>
                </a:solidFill>
                <a:latin typeface="Delius"/>
                <a:ea typeface="Delius"/>
                <a:cs typeface="Delius"/>
                <a:sym typeface="Delius"/>
              </a:rPr>
              <a:t>A raincoat </a:t>
            </a:r>
            <a:endParaRPr>
              <a:solidFill>
                <a:schemeClr val="dk1"/>
              </a:solidFill>
              <a:latin typeface="Delius"/>
              <a:ea typeface="Delius"/>
              <a:cs typeface="Delius"/>
              <a:sym typeface="Delius"/>
            </a:endParaRPr>
          </a:p>
          <a:p>
            <a:pPr marL="0" lvl="0" indent="0" algn="l" rtl="0">
              <a:spcBef>
                <a:spcPts val="0"/>
              </a:spcBef>
              <a:spcAft>
                <a:spcPts val="0"/>
              </a:spcAft>
              <a:buNone/>
            </a:pPr>
            <a:endParaRPr>
              <a:solidFill>
                <a:schemeClr val="dk1"/>
              </a:solidFill>
              <a:latin typeface="Delius"/>
              <a:ea typeface="Delius"/>
              <a:cs typeface="Delius"/>
              <a:sym typeface="Delius"/>
            </a:endParaRPr>
          </a:p>
          <a:p>
            <a:pPr marL="0" lvl="0" indent="0" algn="l" rtl="0">
              <a:spcBef>
                <a:spcPts val="0"/>
              </a:spcBef>
              <a:spcAft>
                <a:spcPts val="0"/>
              </a:spcAft>
              <a:buNone/>
            </a:pPr>
            <a:r>
              <a:rPr lang="en-GB">
                <a:solidFill>
                  <a:schemeClr val="dk1"/>
                </a:solidFill>
                <a:latin typeface="Delius"/>
                <a:ea typeface="Delius"/>
                <a:cs typeface="Delius"/>
                <a:sym typeface="Delius"/>
              </a:rPr>
              <a:t>Book bags every </a:t>
            </a:r>
            <a:r>
              <a:rPr lang="en-GB" b="1">
                <a:solidFill>
                  <a:schemeClr val="dk1"/>
                </a:solidFill>
                <a:latin typeface="Delius"/>
                <a:ea typeface="Delius"/>
                <a:cs typeface="Delius"/>
                <a:sym typeface="Delius"/>
              </a:rPr>
              <a:t>Wednesday</a:t>
            </a:r>
            <a:r>
              <a:rPr lang="en-GB">
                <a:solidFill>
                  <a:schemeClr val="dk1"/>
                </a:solidFill>
                <a:latin typeface="Delius"/>
                <a:ea typeface="Delius"/>
                <a:cs typeface="Delius"/>
                <a:sym typeface="Delius"/>
              </a:rPr>
              <a:t> and </a:t>
            </a:r>
            <a:r>
              <a:rPr lang="en-GB" b="1">
                <a:solidFill>
                  <a:schemeClr val="dk1"/>
                </a:solidFill>
                <a:latin typeface="Delius"/>
                <a:ea typeface="Delius"/>
                <a:cs typeface="Delius"/>
                <a:sym typeface="Delius"/>
              </a:rPr>
              <a:t>Friday</a:t>
            </a:r>
            <a:r>
              <a:rPr lang="en-GB">
                <a:solidFill>
                  <a:schemeClr val="dk1"/>
                </a:solidFill>
                <a:latin typeface="Delius"/>
                <a:ea typeface="Delius"/>
                <a:cs typeface="Delius"/>
                <a:sym typeface="Delius"/>
              </a:rPr>
              <a:t>.</a:t>
            </a:r>
            <a:endParaRPr>
              <a:solidFill>
                <a:schemeClr val="dk1"/>
              </a:solidFill>
              <a:latin typeface="Delius"/>
              <a:ea typeface="Delius"/>
              <a:cs typeface="Delius"/>
              <a:sym typeface="Delius"/>
            </a:endParaRPr>
          </a:p>
          <a:p>
            <a:pPr marL="0" lvl="0" indent="0" algn="l" rtl="0">
              <a:spcBef>
                <a:spcPts val="0"/>
              </a:spcBef>
              <a:spcAft>
                <a:spcPts val="0"/>
              </a:spcAft>
              <a:buNone/>
            </a:pPr>
            <a:endParaRPr>
              <a:solidFill>
                <a:schemeClr val="dk1"/>
              </a:solidFill>
              <a:latin typeface="Delius"/>
              <a:ea typeface="Delius"/>
              <a:cs typeface="Delius"/>
              <a:sym typeface="Delius"/>
            </a:endParaRPr>
          </a:p>
          <a:p>
            <a:pPr marL="0" lvl="0" indent="0" algn="l" rtl="0">
              <a:spcBef>
                <a:spcPts val="0"/>
              </a:spcBef>
              <a:spcAft>
                <a:spcPts val="0"/>
              </a:spcAft>
              <a:buNone/>
            </a:pPr>
            <a:r>
              <a:rPr lang="en-GB">
                <a:solidFill>
                  <a:schemeClr val="dk1"/>
                </a:solidFill>
                <a:latin typeface="Delius"/>
                <a:ea typeface="Delius"/>
                <a:cs typeface="Delius"/>
                <a:sym typeface="Delius"/>
              </a:rPr>
              <a:t>Please keep toys and precious items at home to keep them safe. </a:t>
            </a:r>
            <a:endParaRPr>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p:txBody>
      </p:sp>
      <p:sp>
        <p:nvSpPr>
          <p:cNvPr id="88" name="Google Shape;88;p14"/>
          <p:cNvSpPr txBox="1"/>
          <p:nvPr/>
        </p:nvSpPr>
        <p:spPr>
          <a:xfrm>
            <a:off x="39300" y="2936450"/>
            <a:ext cx="387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800" b="1" u="sng">
              <a:solidFill>
                <a:schemeClr val="dk1"/>
              </a:solidFill>
              <a:latin typeface="Delius"/>
              <a:ea typeface="Delius"/>
              <a:cs typeface="Delius"/>
              <a:sym typeface="Delius"/>
            </a:endParaRPr>
          </a:p>
        </p:txBody>
      </p:sp>
      <p:sp>
        <p:nvSpPr>
          <p:cNvPr id="89" name="Google Shape;89;p14"/>
          <p:cNvSpPr/>
          <p:nvPr/>
        </p:nvSpPr>
        <p:spPr>
          <a:xfrm>
            <a:off x="227400" y="3173075"/>
            <a:ext cx="3566700" cy="1947000"/>
          </a:xfrm>
          <a:prstGeom prst="rect">
            <a:avLst/>
          </a:prstGeom>
          <a:solidFill>
            <a:srgbClr val="B6D7A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4"/>
          <p:cNvSpPr txBox="1"/>
          <p:nvPr/>
        </p:nvSpPr>
        <p:spPr>
          <a:xfrm>
            <a:off x="227400" y="3173075"/>
            <a:ext cx="3566700" cy="189279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dirty="0">
                <a:solidFill>
                  <a:schemeClr val="dk1"/>
                </a:solidFill>
                <a:latin typeface="Delius"/>
                <a:ea typeface="Delius"/>
                <a:cs typeface="Delius"/>
                <a:sym typeface="Delius"/>
              </a:rPr>
              <a:t>PE </a:t>
            </a:r>
            <a:endParaRPr sz="1800" b="1" u="sng" dirty="0">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algn="just"/>
            <a:r>
              <a:rPr lang="en-GB" sz="1500" dirty="0">
                <a:solidFill>
                  <a:schemeClr val="dk1"/>
                </a:solidFill>
                <a:latin typeface="Delius"/>
                <a:ea typeface="Delius"/>
                <a:cs typeface="Delius"/>
                <a:sym typeface="Delius"/>
              </a:rPr>
              <a:t>PE will be every other </a:t>
            </a:r>
            <a:r>
              <a:rPr lang="en-GB" sz="1500" b="1" dirty="0">
                <a:solidFill>
                  <a:schemeClr val="dk1"/>
                </a:solidFill>
                <a:latin typeface="Delius"/>
                <a:ea typeface="Delius"/>
                <a:cs typeface="Delius"/>
                <a:sym typeface="Delius"/>
              </a:rPr>
              <a:t>Thursday </a:t>
            </a:r>
            <a:r>
              <a:rPr lang="en-GB" sz="1500" dirty="0">
                <a:solidFill>
                  <a:schemeClr val="dk1"/>
                </a:solidFill>
                <a:latin typeface="Delius"/>
                <a:ea typeface="Delius"/>
                <a:cs typeface="Delius"/>
                <a:sym typeface="Delius"/>
              </a:rPr>
              <a:t>when the class are not in Forest. </a:t>
            </a:r>
            <a:endParaRPr lang="en-GB" sz="1500" dirty="0">
              <a:solidFill>
                <a:schemeClr val="dk1"/>
              </a:solidFill>
              <a:latin typeface="Delius"/>
              <a:ea typeface="Delius"/>
              <a:cs typeface="Delius"/>
            </a:endParaRPr>
          </a:p>
          <a:p>
            <a:pPr marL="0" lvl="0" indent="0" algn="just" rtl="0">
              <a:spcBef>
                <a:spcPts val="0"/>
              </a:spcBef>
              <a:spcAft>
                <a:spcPts val="0"/>
              </a:spcAft>
              <a:buNone/>
            </a:pPr>
            <a:endParaRPr sz="1500">
              <a:solidFill>
                <a:schemeClr val="dk1"/>
              </a:solidFill>
              <a:latin typeface="Delius"/>
              <a:ea typeface="Delius"/>
              <a:cs typeface="Delius"/>
              <a:sym typeface="Delius"/>
            </a:endParaRPr>
          </a:p>
          <a:p>
            <a:pPr algn="just"/>
            <a:r>
              <a:rPr lang="en-GB" sz="1500" dirty="0">
                <a:solidFill>
                  <a:schemeClr val="dk1"/>
                </a:solidFill>
                <a:latin typeface="Delius"/>
                <a:ea typeface="Delius"/>
                <a:cs typeface="Delius"/>
                <a:sym typeface="Delius"/>
              </a:rPr>
              <a:t>Both classes will have PE every </a:t>
            </a:r>
            <a:r>
              <a:rPr lang="en-GB" sz="1500" b="1" dirty="0">
                <a:solidFill>
                  <a:schemeClr val="dk1"/>
                </a:solidFill>
                <a:latin typeface="Delius"/>
                <a:ea typeface="Delius"/>
                <a:cs typeface="Delius"/>
                <a:sym typeface="Delius"/>
              </a:rPr>
              <a:t>Friday afternoon</a:t>
            </a:r>
            <a:r>
              <a:rPr lang="en-GB" sz="1500" dirty="0">
                <a:solidFill>
                  <a:schemeClr val="dk1"/>
                </a:solidFill>
                <a:latin typeface="Delius"/>
                <a:ea typeface="Delius"/>
                <a:cs typeface="Delius"/>
                <a:sym typeface="Delius"/>
              </a:rPr>
              <a:t>. </a:t>
            </a:r>
            <a:endParaRPr sz="1500" dirty="0">
              <a:solidFill>
                <a:schemeClr val="dk1"/>
              </a:solidFill>
              <a:latin typeface="Delius"/>
              <a:ea typeface="Delius"/>
              <a:cs typeface="Delius"/>
              <a:sym typeface="Delius"/>
            </a:endParaRPr>
          </a:p>
        </p:txBody>
      </p:sp>
      <p:sp>
        <p:nvSpPr>
          <p:cNvPr id="91" name="Google Shape;91;p14"/>
          <p:cNvSpPr/>
          <p:nvPr/>
        </p:nvSpPr>
        <p:spPr>
          <a:xfrm>
            <a:off x="227400" y="5241325"/>
            <a:ext cx="6720300" cy="22311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4"/>
          <p:cNvSpPr txBox="1"/>
          <p:nvPr/>
        </p:nvSpPr>
        <p:spPr>
          <a:xfrm>
            <a:off x="227400" y="5173750"/>
            <a:ext cx="6720300" cy="235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Home Learning</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just" rtl="0">
              <a:spcBef>
                <a:spcPts val="0"/>
              </a:spcBef>
              <a:spcAft>
                <a:spcPts val="0"/>
              </a:spcAft>
              <a:buNone/>
            </a:pPr>
            <a:r>
              <a:rPr lang="en-GB" sz="1500">
                <a:solidFill>
                  <a:schemeClr val="dk1"/>
                </a:solidFill>
                <a:latin typeface="Delius"/>
                <a:ea typeface="Delius"/>
                <a:cs typeface="Delius"/>
                <a:sym typeface="Delius"/>
              </a:rPr>
              <a:t>Children will bring their reading book home every Wednesday for a ‘celebratory read’. Children will have read their book 3 times at school with an adult and are bringing it home to share their success with you. </a:t>
            </a:r>
            <a:endParaRPr sz="1500">
              <a:solidFill>
                <a:schemeClr val="dk1"/>
              </a:solidFill>
              <a:latin typeface="Delius"/>
              <a:ea typeface="Delius"/>
              <a:cs typeface="Delius"/>
              <a:sym typeface="Delius"/>
            </a:endParaRPr>
          </a:p>
          <a:p>
            <a:pPr marL="0" lvl="0" indent="0" algn="just" rtl="0">
              <a:spcBef>
                <a:spcPts val="0"/>
              </a:spcBef>
              <a:spcAft>
                <a:spcPts val="0"/>
              </a:spcAft>
              <a:buNone/>
            </a:pPr>
            <a:endParaRPr sz="1500">
              <a:solidFill>
                <a:schemeClr val="dk1"/>
              </a:solidFill>
              <a:latin typeface="Delius"/>
              <a:ea typeface="Delius"/>
              <a:cs typeface="Delius"/>
              <a:sym typeface="Delius"/>
            </a:endParaRPr>
          </a:p>
          <a:p>
            <a:pPr marL="0" lvl="0" indent="0" algn="just" rtl="0">
              <a:spcBef>
                <a:spcPts val="0"/>
              </a:spcBef>
              <a:spcAft>
                <a:spcPts val="0"/>
              </a:spcAft>
              <a:buNone/>
            </a:pPr>
            <a:r>
              <a:rPr lang="en-GB" sz="1500">
                <a:solidFill>
                  <a:schemeClr val="dk1"/>
                </a:solidFill>
                <a:latin typeface="Delius"/>
                <a:ea typeface="Delius"/>
                <a:cs typeface="Delius"/>
                <a:sym typeface="Delius"/>
              </a:rPr>
              <a:t>Children will soon be given a Numbots login. This is an app that can be downloaded at home, and it is a great resource for helping children secure their number fluency.</a:t>
            </a:r>
            <a:endParaRPr sz="1500">
              <a:solidFill>
                <a:schemeClr val="dk1"/>
              </a:solidFill>
              <a:latin typeface="Delius"/>
              <a:ea typeface="Delius"/>
              <a:cs typeface="Delius"/>
              <a:sym typeface="Delius"/>
            </a:endParaRPr>
          </a:p>
        </p:txBody>
      </p:sp>
      <p:sp>
        <p:nvSpPr>
          <p:cNvPr id="93" name="Google Shape;93;p14"/>
          <p:cNvSpPr/>
          <p:nvPr/>
        </p:nvSpPr>
        <p:spPr>
          <a:xfrm>
            <a:off x="7116350" y="4157225"/>
            <a:ext cx="3236400" cy="3232500"/>
          </a:xfrm>
          <a:prstGeom prst="rect">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4"/>
          <p:cNvSpPr txBox="1"/>
          <p:nvPr/>
        </p:nvSpPr>
        <p:spPr>
          <a:xfrm>
            <a:off x="7200900" y="4210050"/>
            <a:ext cx="3029100" cy="3143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b="1" u="sng" dirty="0">
                <a:solidFill>
                  <a:schemeClr val="dk1"/>
                </a:solidFill>
                <a:latin typeface="Delius"/>
                <a:ea typeface="Delius"/>
                <a:cs typeface="Delius"/>
                <a:sym typeface="Delius"/>
              </a:rPr>
              <a:t>Forest School</a:t>
            </a:r>
            <a:endParaRPr b="1" u="sng" dirty="0">
              <a:solidFill>
                <a:schemeClr val="dk1"/>
              </a:solidFill>
              <a:latin typeface="Delius"/>
              <a:ea typeface="Delius"/>
              <a:cs typeface="Delius"/>
              <a:sym typeface="Delius"/>
            </a:endParaRPr>
          </a:p>
          <a:p>
            <a:pPr marL="0" lvl="0" indent="0" algn="ctr" rtl="0">
              <a:spcBef>
                <a:spcPts val="0"/>
              </a:spcBef>
              <a:spcAft>
                <a:spcPts val="0"/>
              </a:spcAft>
              <a:buNone/>
            </a:pPr>
            <a:endParaRPr b="1" u="sng">
              <a:solidFill>
                <a:schemeClr val="dk1"/>
              </a:solidFill>
              <a:latin typeface="Delius"/>
              <a:ea typeface="Delius"/>
              <a:cs typeface="Delius"/>
              <a:sym typeface="Delius"/>
            </a:endParaRPr>
          </a:p>
          <a:p>
            <a:r>
              <a:rPr lang="en-GB" dirty="0">
                <a:solidFill>
                  <a:schemeClr val="dk1"/>
                </a:solidFill>
                <a:latin typeface="Delius"/>
                <a:ea typeface="Delius"/>
                <a:cs typeface="Delius"/>
                <a:sym typeface="Delius"/>
              </a:rPr>
              <a:t>Forest School will run on Tuesday afternoons throughout the year. Children will need to come to school dressed in their forest clothes on these days. Robins and Sparrows classes will participate on alternate Tuesdays.</a:t>
            </a:r>
            <a:endParaRPr dirty="0">
              <a:solidFill>
                <a:schemeClr val="dk1"/>
              </a:solidFill>
              <a:latin typeface="Delius"/>
              <a:ea typeface="Delius"/>
              <a:cs typeface="Delius"/>
              <a:sym typeface="Delius"/>
            </a:endParaRPr>
          </a:p>
          <a:p>
            <a:pPr marL="0" lvl="0" indent="0" algn="l" rtl="0">
              <a:spcBef>
                <a:spcPts val="0"/>
              </a:spcBef>
              <a:spcAft>
                <a:spcPts val="0"/>
              </a:spcAft>
              <a:buNone/>
            </a:pPr>
            <a:r>
              <a:rPr lang="en-GB" dirty="0">
                <a:solidFill>
                  <a:schemeClr val="dk1"/>
                </a:solidFill>
                <a:latin typeface="Delius"/>
                <a:ea typeface="Delius"/>
                <a:cs typeface="Delius"/>
                <a:sym typeface="Delius"/>
              </a:rPr>
              <a:t>Please ensure they have wellies, long-sleeved tops and long trousers, waterproofs and suitable warm clothing as appropriate for the weather. </a:t>
            </a:r>
            <a:endParaRPr>
              <a:solidFill>
                <a:schemeClr val="dk1"/>
              </a:solidFill>
              <a:latin typeface="Delius"/>
              <a:ea typeface="Delius"/>
              <a:cs typeface="Deliu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d1a07ac-d126-4311-a5ff-fca9c39f17a3">
      <Terms xmlns="http://schemas.microsoft.com/office/infopath/2007/PartnerControls"/>
    </lcf76f155ced4ddcb4097134ff3c332f>
    <TaxCatchAll xmlns="93f6d2dc-4d95-4d2a-9678-75c9809ad71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7F7C1AF69A13E48931DC689B0A413BE" ma:contentTypeVersion="14" ma:contentTypeDescription="Create a new document." ma:contentTypeScope="" ma:versionID="10cbd63175490b7721e1df1e5e233b13">
  <xsd:schema xmlns:xsd="http://www.w3.org/2001/XMLSchema" xmlns:xs="http://www.w3.org/2001/XMLSchema" xmlns:p="http://schemas.microsoft.com/office/2006/metadata/properties" xmlns:ns2="7d1a07ac-d126-4311-a5ff-fca9c39f17a3" xmlns:ns3="93f6d2dc-4d95-4d2a-9678-75c9809ad714" targetNamespace="http://schemas.microsoft.com/office/2006/metadata/properties" ma:root="true" ma:fieldsID="3b6f960d7677abdcecfb902db6a80186" ns2:_="" ns3:_="">
    <xsd:import namespace="7d1a07ac-d126-4311-a5ff-fca9c39f17a3"/>
    <xsd:import namespace="93f6d2dc-4d95-4d2a-9678-75c9809ad71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1a07ac-d126-4311-a5ff-fca9c39f17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cbc46f6-f650-4f3b-a8ba-64b2967a610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f6d2dc-4d95-4d2a-9678-75c9809ad714"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740337d-ee53-4ade-9756-64126b33221c}" ma:internalName="TaxCatchAll" ma:showField="CatchAllData" ma:web="93f6d2dc-4d95-4d2a-9678-75c9809ad7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521D7F-1717-48E9-A04C-7F046F19D3C4}">
  <ds:schemaRefs>
    <ds:schemaRef ds:uri="http://schemas.microsoft.com/sharepoint/v3/contenttype/forms"/>
  </ds:schemaRefs>
</ds:datastoreItem>
</file>

<file path=customXml/itemProps2.xml><?xml version="1.0" encoding="utf-8"?>
<ds:datastoreItem xmlns:ds="http://schemas.openxmlformats.org/officeDocument/2006/customXml" ds:itemID="{04E1397F-F2BE-400F-B6EB-ED44EEEC54BE}">
  <ds:schemaRefs>
    <ds:schemaRef ds:uri="7d1a07ac-d126-4311-a5ff-fca9c39f17a3"/>
    <ds:schemaRef ds:uri="93f6d2dc-4d95-4d2a-9678-75c9809ad714"/>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7555CD8-09D8-4D3C-98DB-363FDDD2A8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1a07ac-d126-4311-a5ff-fca9c39f17a3"/>
    <ds:schemaRef ds:uri="93f6d2dc-4d95-4d2a-9678-75c9809ad7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511</Words>
  <Application>Microsoft Macintosh PowerPoint</Application>
  <PresentationFormat>Custom</PresentationFormat>
  <Paragraphs>62</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Delius</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Swallows Class</cp:lastModifiedBy>
  <cp:revision>19</cp:revision>
  <dcterms:modified xsi:type="dcterms:W3CDTF">2026-09-19T07:50:52Z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0x010100C7F7C1AF69A13E48931DC689B0A413BE</vt:lpwstr>
  </property>
  <property fmtid="{D5CDD505-2E9C-101B-9397-08002B2CF9AE}" pid="3" name="Order">
    <vt:r8>7700</vt:r8>
  </property>
  <property fmtid="{D5CDD505-2E9C-101B-9397-08002B2CF9AE}" pid="4" name="MediaServiceImageTags">
    <vt:lpwstr/>
  </property>
</Properties>
</file>