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6"/>
  </p:notesMasterIdLst>
  <p:sldIdLst>
    <p:sldId id="256" r:id="rId5"/>
  </p:sldIdLst>
  <p:sldSz cx="10691813" cy="7559675"/>
  <p:notesSz cx="7559675" cy="10691813"/>
  <p:embeddedFontLst>
    <p:embeddedFont>
      <p:font typeface="Comic Sans MS" panose="030F0702030302020204" pitchFamily="66" charset="0"/>
      <p:regular r:id="rId7"/>
      <p:bold r:id="rId8"/>
      <p:italic r:id="rId9"/>
      <p:boldItalic r:id="rId10"/>
    </p:embeddedFont>
    <p:embeddedFont>
      <p:font typeface="Delius" panose="020B0604020202020204" charset="0"/>
      <p:regular r:id="rId11"/>
    </p:embeddedFont>
    <p:embeddedFont>
      <p:font typeface="Segoe UI" panose="020B0502040204020203" pitchFamily="3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09-05T14:10:47.9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81"/>
        <p:guide pos="336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font" Target="fonts/font9.fntdata"/><Relationship Id="rId10" Type="http://schemas.openxmlformats.org/officeDocument/2006/relationships/font" Target="fonts/font4.fntdata"/><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y Downing" userId="S::kerry.downing@thsp.org.uk::ece2b40b-2b70-4c05-ae47-31996452dfaa" providerId="AD" clId="Web-{00000000-0000-0000-0000-000000000000}"/>
    <pc:docChg chg="modSld">
      <pc:chgData name="Kerry Downing" userId="S::kerry.downing@thsp.org.uk::ece2b40b-2b70-4c05-ae47-31996452dfaa" providerId="AD" clId="Web-{00000000-0000-0000-0000-000000000000}" dt="2026-09-05T14:10:46.753" v="1" actId="20577"/>
      <pc:docMkLst>
        <pc:docMk/>
      </pc:docMkLst>
      <pc:sldChg chg="modSp">
        <pc:chgData name="Kerry Downing" userId="S::kerry.downing@thsp.org.uk::ece2b40b-2b70-4c05-ae47-31996452dfaa" providerId="AD" clId="Web-{00000000-0000-0000-0000-000000000000}" dt="2026-09-05T14:10:46.753" v="1" actId="20577"/>
        <pc:sldMkLst>
          <pc:docMk/>
          <pc:sldMk cId="0" sldId="256"/>
        </pc:sldMkLst>
        <pc:spChg chg="mod">
          <ac:chgData name="Kerry Downing" userId="S::kerry.downing@thsp.org.uk::ece2b40b-2b70-4c05-ae47-31996452dfaa" providerId="AD" clId="Web-{00000000-0000-0000-0000-000000000000}" dt="2026-09-05T14:10:46.753" v="1" actId="20577"/>
          <ac:spMkLst>
            <pc:docMk/>
            <pc:sldMk cId="0" sldId="256"/>
            <ac:spMk id="56"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004515" y="685800"/>
            <a:ext cx="48495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1004888" y="685800"/>
            <a:ext cx="4849812"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64478" y="1094388"/>
            <a:ext cx="9963000" cy="30168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a:endParaRPr/>
          </a:p>
        </p:txBody>
      </p:sp>
      <p:sp>
        <p:nvSpPr>
          <p:cNvPr id="11" name="Google Shape;11;p2"/>
          <p:cNvSpPr txBox="1">
            <a:spLocks noGrp="1"/>
          </p:cNvSpPr>
          <p:nvPr>
            <p:ph type="subTitle" idx="1"/>
          </p:nvPr>
        </p:nvSpPr>
        <p:spPr>
          <a:xfrm>
            <a:off x="364468" y="4165643"/>
            <a:ext cx="9963000" cy="11649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2" name="Google Shape;12;p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64468" y="3161354"/>
            <a:ext cx="9963000" cy="1237200"/>
          </a:xfrm>
          <a:prstGeom prst="rect">
            <a:avLst/>
          </a:prstGeom>
        </p:spPr>
        <p:txBody>
          <a:bodyPr spcFirstLastPara="1" wrap="square" lIns="116050" tIns="116050" rIns="116050" bIns="116050" anchor="ctr" anchorCtr="0">
            <a:normAutofit/>
          </a:bodyPr>
          <a:lstStyle>
            <a:lvl1pPr lvl="0" algn="ctr">
              <a:spcBef>
                <a:spcPts val="0"/>
              </a:spcBef>
              <a:spcAft>
                <a:spcPts val="0"/>
              </a:spcAft>
              <a:buSzPts val="4600"/>
              <a:buNone/>
              <a:defRPr sz="4600"/>
            </a:lvl1pPr>
            <a:lvl2pPr lvl="1" algn="ctr">
              <a:spcBef>
                <a:spcPts val="0"/>
              </a:spcBef>
              <a:spcAft>
                <a:spcPts val="0"/>
              </a:spcAft>
              <a:buSzPts val="4600"/>
              <a:buNone/>
              <a:defRPr sz="4600"/>
            </a:lvl2pPr>
            <a:lvl3pPr lvl="2" algn="ctr">
              <a:spcBef>
                <a:spcPts val="0"/>
              </a:spcBef>
              <a:spcAft>
                <a:spcPts val="0"/>
              </a:spcAft>
              <a:buSzPts val="4600"/>
              <a:buNone/>
              <a:defRPr sz="4600"/>
            </a:lvl3pPr>
            <a:lvl4pPr lvl="3" algn="ctr">
              <a:spcBef>
                <a:spcPts val="0"/>
              </a:spcBef>
              <a:spcAft>
                <a:spcPts val="0"/>
              </a:spcAft>
              <a:buSzPts val="4600"/>
              <a:buNone/>
              <a:defRPr sz="4600"/>
            </a:lvl4pPr>
            <a:lvl5pPr lvl="4" algn="ctr">
              <a:spcBef>
                <a:spcPts val="0"/>
              </a:spcBef>
              <a:spcAft>
                <a:spcPts val="0"/>
              </a:spcAft>
              <a:buSzPts val="4600"/>
              <a:buNone/>
              <a:defRPr sz="4600"/>
            </a:lvl5pPr>
            <a:lvl6pPr lvl="5" algn="ctr">
              <a:spcBef>
                <a:spcPts val="0"/>
              </a:spcBef>
              <a:spcAft>
                <a:spcPts val="0"/>
              </a:spcAft>
              <a:buSzPts val="4600"/>
              <a:buNone/>
              <a:defRPr sz="4600"/>
            </a:lvl6pPr>
            <a:lvl7pPr lvl="6" algn="ctr">
              <a:spcBef>
                <a:spcPts val="0"/>
              </a:spcBef>
              <a:spcAft>
                <a:spcPts val="0"/>
              </a:spcAft>
              <a:buSzPts val="4600"/>
              <a:buNone/>
              <a:defRPr sz="4600"/>
            </a:lvl7pPr>
            <a:lvl8pPr lvl="7" algn="ctr">
              <a:spcBef>
                <a:spcPts val="0"/>
              </a:spcBef>
              <a:spcAft>
                <a:spcPts val="0"/>
              </a:spcAft>
              <a:buSzPts val="4600"/>
              <a:buNone/>
              <a:defRPr sz="4600"/>
            </a:lvl8pPr>
            <a:lvl9pPr lvl="8" algn="ctr">
              <a:spcBef>
                <a:spcPts val="0"/>
              </a:spcBef>
              <a:spcAft>
                <a:spcPts val="0"/>
              </a:spcAft>
              <a:buSzPts val="4600"/>
              <a:buNone/>
              <a:defRPr sz="4600"/>
            </a:lvl9pPr>
          </a:lstStyle>
          <a:p>
            <a:endParaRPr/>
          </a:p>
        </p:txBody>
      </p:sp>
      <p:sp>
        <p:nvSpPr>
          <p:cNvPr id="15" name="Google Shape;15;p3"/>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18" name="Google Shape;18;p4"/>
          <p:cNvSpPr txBox="1">
            <a:spLocks noGrp="1"/>
          </p:cNvSpPr>
          <p:nvPr>
            <p:ph type="body" idx="1"/>
          </p:nvPr>
        </p:nvSpPr>
        <p:spPr>
          <a:xfrm>
            <a:off x="364468" y="1693927"/>
            <a:ext cx="9963000" cy="5021400"/>
          </a:xfrm>
          <a:prstGeom prst="rect">
            <a:avLst/>
          </a:prstGeom>
        </p:spPr>
        <p:txBody>
          <a:bodyPr spcFirstLastPara="1" wrap="square" lIns="116050" tIns="116050" rIns="116050" bIns="116050" anchor="t"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19" name="Google Shape;19;p4"/>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2" name="Google Shape;22;p5"/>
          <p:cNvSpPr txBox="1">
            <a:spLocks noGrp="1"/>
          </p:cNvSpPr>
          <p:nvPr>
            <p:ph type="body" idx="1"/>
          </p:nvPr>
        </p:nvSpPr>
        <p:spPr>
          <a:xfrm>
            <a:off x="364468"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3" name="Google Shape;23;p5"/>
          <p:cNvSpPr txBox="1">
            <a:spLocks noGrp="1"/>
          </p:cNvSpPr>
          <p:nvPr>
            <p:ph type="body" idx="2"/>
          </p:nvPr>
        </p:nvSpPr>
        <p:spPr>
          <a:xfrm>
            <a:off x="5650483" y="1693927"/>
            <a:ext cx="4677000" cy="5021400"/>
          </a:xfrm>
          <a:prstGeom prst="rect">
            <a:avLst/>
          </a:prstGeom>
        </p:spPr>
        <p:txBody>
          <a:bodyPr spcFirstLastPara="1" wrap="square" lIns="116050" tIns="116050" rIns="116050" bIns="116050" anchor="t" anchorCtr="0">
            <a:normAutofit/>
          </a:bodyPr>
          <a:lstStyle>
            <a:lvl1pPr marL="457200" lvl="0" indent="-342900">
              <a:spcBef>
                <a:spcPts val="0"/>
              </a:spcBef>
              <a:spcAft>
                <a:spcPts val="0"/>
              </a:spcAft>
              <a:buSzPts val="1800"/>
              <a:buChar char="●"/>
              <a:defRPr sz="18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4" name="Google Shape;24;p5"/>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64468" y="654105"/>
            <a:ext cx="9963000" cy="841800"/>
          </a:xfrm>
          <a:prstGeom prst="rect">
            <a:avLst/>
          </a:prstGeom>
        </p:spPr>
        <p:txBody>
          <a:bodyPr spcFirstLastPara="1" wrap="square" lIns="116050" tIns="116050" rIns="116050" bIns="116050"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7" name="Google Shape;27;p6"/>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64468" y="816630"/>
            <a:ext cx="3283500" cy="1110600"/>
          </a:xfrm>
          <a:prstGeom prst="rect">
            <a:avLst/>
          </a:prstGeom>
        </p:spPr>
        <p:txBody>
          <a:bodyPr spcFirstLastPara="1" wrap="square" lIns="116050" tIns="116050" rIns="116050" bIns="116050"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0" name="Google Shape;30;p7"/>
          <p:cNvSpPr txBox="1">
            <a:spLocks noGrp="1"/>
          </p:cNvSpPr>
          <p:nvPr>
            <p:ph type="body" idx="1"/>
          </p:nvPr>
        </p:nvSpPr>
        <p:spPr>
          <a:xfrm>
            <a:off x="364468" y="2042457"/>
            <a:ext cx="3283500" cy="4673100"/>
          </a:xfrm>
          <a:prstGeom prst="rect">
            <a:avLst/>
          </a:prstGeom>
        </p:spPr>
        <p:txBody>
          <a:bodyPr spcFirstLastPara="1" wrap="square" lIns="116050" tIns="116050" rIns="116050" bIns="116050" anchor="t" anchorCtr="0">
            <a:normAutofit/>
          </a:bodyPr>
          <a:lstStyle>
            <a:lvl1pPr marL="457200" lvl="0" indent="-323850">
              <a:spcBef>
                <a:spcPts val="0"/>
              </a:spcBef>
              <a:spcAft>
                <a:spcPts val="0"/>
              </a:spcAft>
              <a:buSzPts val="1500"/>
              <a:buChar char="●"/>
              <a:defRPr sz="15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1" name="Google Shape;31;p7"/>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573245" y="661638"/>
            <a:ext cx="7445700" cy="6012600"/>
          </a:xfrm>
          <a:prstGeom prst="rect">
            <a:avLst/>
          </a:prstGeom>
        </p:spPr>
        <p:txBody>
          <a:bodyPr spcFirstLastPara="1" wrap="square" lIns="116050" tIns="116050" rIns="116050" bIns="116050" anchor="ctr" anchorCtr="0">
            <a:normAutofit/>
          </a:bodyPr>
          <a:lstStyle>
            <a:lvl1pPr lvl="0">
              <a:spcBef>
                <a:spcPts val="0"/>
              </a:spcBef>
              <a:spcAft>
                <a:spcPts val="0"/>
              </a:spcAft>
              <a:buSzPts val="6100"/>
              <a:buNone/>
              <a:defRPr sz="6100"/>
            </a:lvl1pPr>
            <a:lvl2pPr lvl="1">
              <a:spcBef>
                <a:spcPts val="0"/>
              </a:spcBef>
              <a:spcAft>
                <a:spcPts val="0"/>
              </a:spcAft>
              <a:buSzPts val="6100"/>
              <a:buNone/>
              <a:defRPr sz="6100"/>
            </a:lvl2pPr>
            <a:lvl3pPr lvl="2">
              <a:spcBef>
                <a:spcPts val="0"/>
              </a:spcBef>
              <a:spcAft>
                <a:spcPts val="0"/>
              </a:spcAft>
              <a:buSzPts val="6100"/>
              <a:buNone/>
              <a:defRPr sz="6100"/>
            </a:lvl3pPr>
            <a:lvl4pPr lvl="3">
              <a:spcBef>
                <a:spcPts val="0"/>
              </a:spcBef>
              <a:spcAft>
                <a:spcPts val="0"/>
              </a:spcAft>
              <a:buSzPts val="6100"/>
              <a:buNone/>
              <a:defRPr sz="6100"/>
            </a:lvl4pPr>
            <a:lvl5pPr lvl="4">
              <a:spcBef>
                <a:spcPts val="0"/>
              </a:spcBef>
              <a:spcAft>
                <a:spcPts val="0"/>
              </a:spcAft>
              <a:buSzPts val="6100"/>
              <a:buNone/>
              <a:defRPr sz="6100"/>
            </a:lvl5pPr>
            <a:lvl6pPr lvl="5">
              <a:spcBef>
                <a:spcPts val="0"/>
              </a:spcBef>
              <a:spcAft>
                <a:spcPts val="0"/>
              </a:spcAft>
              <a:buSzPts val="6100"/>
              <a:buNone/>
              <a:defRPr sz="6100"/>
            </a:lvl6pPr>
            <a:lvl7pPr lvl="6">
              <a:spcBef>
                <a:spcPts val="0"/>
              </a:spcBef>
              <a:spcAft>
                <a:spcPts val="0"/>
              </a:spcAft>
              <a:buSzPts val="6100"/>
              <a:buNone/>
              <a:defRPr sz="6100"/>
            </a:lvl7pPr>
            <a:lvl8pPr lvl="7">
              <a:spcBef>
                <a:spcPts val="0"/>
              </a:spcBef>
              <a:spcAft>
                <a:spcPts val="0"/>
              </a:spcAft>
              <a:buSzPts val="6100"/>
              <a:buNone/>
              <a:defRPr sz="6100"/>
            </a:lvl8pPr>
            <a:lvl9pPr lvl="8">
              <a:spcBef>
                <a:spcPts val="0"/>
              </a:spcBef>
              <a:spcAft>
                <a:spcPts val="0"/>
              </a:spcAft>
              <a:buSzPts val="6100"/>
              <a:buNone/>
              <a:defRPr sz="6100"/>
            </a:lvl9pPr>
          </a:lstStyle>
          <a:p>
            <a:endParaRPr/>
          </a:p>
        </p:txBody>
      </p:sp>
      <p:sp>
        <p:nvSpPr>
          <p:cNvPr id="34" name="Google Shape;34;p8"/>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5346000" y="-184"/>
            <a:ext cx="5346000" cy="7560000"/>
          </a:xfrm>
          <a:prstGeom prst="rect">
            <a:avLst/>
          </a:prstGeom>
          <a:solidFill>
            <a:schemeClr val="lt2"/>
          </a:solidFill>
          <a:ln>
            <a:noFill/>
          </a:ln>
        </p:spPr>
        <p:txBody>
          <a:bodyPr spcFirstLastPara="1" wrap="square" lIns="116050" tIns="116050" rIns="116050" bIns="116050"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310447" y="1812541"/>
            <a:ext cx="4730100" cy="21786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5300"/>
              <a:buNone/>
              <a:defRPr sz="5300"/>
            </a:lvl1pPr>
            <a:lvl2pPr lvl="1" algn="ctr">
              <a:spcBef>
                <a:spcPts val="0"/>
              </a:spcBef>
              <a:spcAft>
                <a:spcPts val="0"/>
              </a:spcAft>
              <a:buSzPts val="5300"/>
              <a:buNone/>
              <a:defRPr sz="5300"/>
            </a:lvl2pPr>
            <a:lvl3pPr lvl="2" algn="ctr">
              <a:spcBef>
                <a:spcPts val="0"/>
              </a:spcBef>
              <a:spcAft>
                <a:spcPts val="0"/>
              </a:spcAft>
              <a:buSzPts val="5300"/>
              <a:buNone/>
              <a:defRPr sz="5300"/>
            </a:lvl3pPr>
            <a:lvl4pPr lvl="3" algn="ctr">
              <a:spcBef>
                <a:spcPts val="0"/>
              </a:spcBef>
              <a:spcAft>
                <a:spcPts val="0"/>
              </a:spcAft>
              <a:buSzPts val="5300"/>
              <a:buNone/>
              <a:defRPr sz="5300"/>
            </a:lvl4pPr>
            <a:lvl5pPr lvl="4" algn="ctr">
              <a:spcBef>
                <a:spcPts val="0"/>
              </a:spcBef>
              <a:spcAft>
                <a:spcPts val="0"/>
              </a:spcAft>
              <a:buSzPts val="5300"/>
              <a:buNone/>
              <a:defRPr sz="5300"/>
            </a:lvl5pPr>
            <a:lvl6pPr lvl="5" algn="ctr">
              <a:spcBef>
                <a:spcPts val="0"/>
              </a:spcBef>
              <a:spcAft>
                <a:spcPts val="0"/>
              </a:spcAft>
              <a:buSzPts val="5300"/>
              <a:buNone/>
              <a:defRPr sz="5300"/>
            </a:lvl6pPr>
            <a:lvl7pPr lvl="6" algn="ctr">
              <a:spcBef>
                <a:spcPts val="0"/>
              </a:spcBef>
              <a:spcAft>
                <a:spcPts val="0"/>
              </a:spcAft>
              <a:buSzPts val="5300"/>
              <a:buNone/>
              <a:defRPr sz="5300"/>
            </a:lvl7pPr>
            <a:lvl8pPr lvl="7" algn="ctr">
              <a:spcBef>
                <a:spcPts val="0"/>
              </a:spcBef>
              <a:spcAft>
                <a:spcPts val="0"/>
              </a:spcAft>
              <a:buSzPts val="5300"/>
              <a:buNone/>
              <a:defRPr sz="5300"/>
            </a:lvl8pPr>
            <a:lvl9pPr lvl="8" algn="ctr">
              <a:spcBef>
                <a:spcPts val="0"/>
              </a:spcBef>
              <a:spcAft>
                <a:spcPts val="0"/>
              </a:spcAft>
              <a:buSzPts val="5300"/>
              <a:buNone/>
              <a:defRPr sz="5300"/>
            </a:lvl9pPr>
          </a:lstStyle>
          <a:p>
            <a:endParaRPr/>
          </a:p>
        </p:txBody>
      </p:sp>
      <p:sp>
        <p:nvSpPr>
          <p:cNvPr id="38" name="Google Shape;38;p9"/>
          <p:cNvSpPr txBox="1">
            <a:spLocks noGrp="1"/>
          </p:cNvSpPr>
          <p:nvPr>
            <p:ph type="subTitle" idx="1"/>
          </p:nvPr>
        </p:nvSpPr>
        <p:spPr>
          <a:xfrm>
            <a:off x="310447" y="4120005"/>
            <a:ext cx="4730100" cy="1815300"/>
          </a:xfrm>
          <a:prstGeom prst="rect">
            <a:avLst/>
          </a:prstGeom>
        </p:spPr>
        <p:txBody>
          <a:bodyPr spcFirstLastPara="1" wrap="square" lIns="116050" tIns="116050" rIns="116050" bIns="116050" anchor="t" anchorCtr="0">
            <a:normAutofit/>
          </a:bodyPr>
          <a:lstStyle>
            <a:lvl1pPr lvl="0" algn="ctr">
              <a:lnSpc>
                <a:spcPct val="100000"/>
              </a:lnSpc>
              <a:spcBef>
                <a:spcPts val="0"/>
              </a:spcBef>
              <a:spcAft>
                <a:spcPts val="0"/>
              </a:spcAft>
              <a:buSzPts val="2700"/>
              <a:buNone/>
              <a:defRPr sz="2700"/>
            </a:lvl1pPr>
            <a:lvl2pPr lvl="1" algn="ctr">
              <a:lnSpc>
                <a:spcPct val="100000"/>
              </a:lnSpc>
              <a:spcBef>
                <a:spcPts val="0"/>
              </a:spcBef>
              <a:spcAft>
                <a:spcPts val="0"/>
              </a:spcAft>
              <a:buSzPts val="2700"/>
              <a:buNone/>
              <a:defRPr sz="2700"/>
            </a:lvl2pPr>
            <a:lvl3pPr lvl="2" algn="ctr">
              <a:lnSpc>
                <a:spcPct val="100000"/>
              </a:lnSpc>
              <a:spcBef>
                <a:spcPts val="0"/>
              </a:spcBef>
              <a:spcAft>
                <a:spcPts val="0"/>
              </a:spcAft>
              <a:buSzPts val="2700"/>
              <a:buNone/>
              <a:defRPr sz="2700"/>
            </a:lvl3pPr>
            <a:lvl4pPr lvl="3" algn="ctr">
              <a:lnSpc>
                <a:spcPct val="100000"/>
              </a:lnSpc>
              <a:spcBef>
                <a:spcPts val="0"/>
              </a:spcBef>
              <a:spcAft>
                <a:spcPts val="0"/>
              </a:spcAft>
              <a:buSzPts val="2700"/>
              <a:buNone/>
              <a:defRPr sz="2700"/>
            </a:lvl4pPr>
            <a:lvl5pPr lvl="4" algn="ctr">
              <a:lnSpc>
                <a:spcPct val="100000"/>
              </a:lnSpc>
              <a:spcBef>
                <a:spcPts val="0"/>
              </a:spcBef>
              <a:spcAft>
                <a:spcPts val="0"/>
              </a:spcAft>
              <a:buSzPts val="2700"/>
              <a:buNone/>
              <a:defRPr sz="2700"/>
            </a:lvl5pPr>
            <a:lvl6pPr lvl="5" algn="ctr">
              <a:lnSpc>
                <a:spcPct val="100000"/>
              </a:lnSpc>
              <a:spcBef>
                <a:spcPts val="0"/>
              </a:spcBef>
              <a:spcAft>
                <a:spcPts val="0"/>
              </a:spcAft>
              <a:buSzPts val="2700"/>
              <a:buNone/>
              <a:defRPr sz="2700"/>
            </a:lvl6pPr>
            <a:lvl7pPr lvl="6" algn="ctr">
              <a:lnSpc>
                <a:spcPct val="100000"/>
              </a:lnSpc>
              <a:spcBef>
                <a:spcPts val="0"/>
              </a:spcBef>
              <a:spcAft>
                <a:spcPts val="0"/>
              </a:spcAft>
              <a:buSzPts val="2700"/>
              <a:buNone/>
              <a:defRPr sz="2700"/>
            </a:lvl7pPr>
            <a:lvl8pPr lvl="7" algn="ctr">
              <a:lnSpc>
                <a:spcPct val="100000"/>
              </a:lnSpc>
              <a:spcBef>
                <a:spcPts val="0"/>
              </a:spcBef>
              <a:spcAft>
                <a:spcPts val="0"/>
              </a:spcAft>
              <a:buSzPts val="2700"/>
              <a:buNone/>
              <a:defRPr sz="2700"/>
            </a:lvl8pPr>
            <a:lvl9pPr lvl="8" algn="ctr">
              <a:lnSpc>
                <a:spcPct val="100000"/>
              </a:lnSpc>
              <a:spcBef>
                <a:spcPts val="0"/>
              </a:spcBef>
              <a:spcAft>
                <a:spcPts val="0"/>
              </a:spcAft>
              <a:buSzPts val="2700"/>
              <a:buNone/>
              <a:defRPr sz="2700"/>
            </a:lvl9pPr>
          </a:lstStyle>
          <a:p>
            <a:endParaRPr/>
          </a:p>
        </p:txBody>
      </p:sp>
      <p:sp>
        <p:nvSpPr>
          <p:cNvPr id="39" name="Google Shape;39;p9"/>
          <p:cNvSpPr txBox="1">
            <a:spLocks noGrp="1"/>
          </p:cNvSpPr>
          <p:nvPr>
            <p:ph type="body" idx="2"/>
          </p:nvPr>
        </p:nvSpPr>
        <p:spPr>
          <a:xfrm>
            <a:off x="5775715" y="1064257"/>
            <a:ext cx="4486500" cy="5431200"/>
          </a:xfrm>
          <a:prstGeom prst="rect">
            <a:avLst/>
          </a:prstGeom>
        </p:spPr>
        <p:txBody>
          <a:bodyPr spcFirstLastPara="1" wrap="square" lIns="116050" tIns="116050" rIns="116050" bIns="116050" anchor="ctr" anchorCtr="0">
            <a:normAutofit/>
          </a:bodyPr>
          <a:lstStyle>
            <a:lvl1pPr marL="457200" lvl="0" indent="-374650">
              <a:spcBef>
                <a:spcPts val="0"/>
              </a:spcBef>
              <a:spcAft>
                <a:spcPts val="0"/>
              </a:spcAft>
              <a:buSzPts val="23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40" name="Google Shape;40;p9"/>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64468" y="6218168"/>
            <a:ext cx="7014300" cy="889500"/>
          </a:xfrm>
          <a:prstGeom prst="rect">
            <a:avLst/>
          </a:prstGeom>
        </p:spPr>
        <p:txBody>
          <a:bodyPr spcFirstLastPara="1" wrap="square" lIns="116050" tIns="116050" rIns="116050" bIns="116050" anchor="ctr" anchorCtr="0">
            <a:normAutofit/>
          </a:bodyPr>
          <a:lstStyle>
            <a:lvl1pPr marL="457200" lvl="0" indent="-228600">
              <a:lnSpc>
                <a:spcPct val="100000"/>
              </a:lnSpc>
              <a:spcBef>
                <a:spcPts val="0"/>
              </a:spcBef>
              <a:spcAft>
                <a:spcPts val="0"/>
              </a:spcAft>
              <a:buSzPts val="2300"/>
              <a:buNone/>
              <a:defRPr/>
            </a:lvl1pPr>
          </a:lstStyle>
          <a:p>
            <a:endParaRPr/>
          </a:p>
        </p:txBody>
      </p:sp>
      <p:sp>
        <p:nvSpPr>
          <p:cNvPr id="43" name="Google Shape;43;p10"/>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64468" y="1625801"/>
            <a:ext cx="9963000" cy="2886000"/>
          </a:xfrm>
          <a:prstGeom prst="rect">
            <a:avLst/>
          </a:prstGeom>
        </p:spPr>
        <p:txBody>
          <a:bodyPr spcFirstLastPara="1" wrap="square" lIns="116050" tIns="116050" rIns="116050" bIns="116050" anchor="b" anchorCtr="0">
            <a:normAutofit/>
          </a:bodyPr>
          <a:lstStyle>
            <a:lvl1pPr lvl="0" algn="ctr">
              <a:spcBef>
                <a:spcPts val="0"/>
              </a:spcBef>
              <a:spcAft>
                <a:spcPts val="0"/>
              </a:spcAft>
              <a:buSzPts val="15200"/>
              <a:buNone/>
              <a:defRPr sz="15200"/>
            </a:lvl1pPr>
            <a:lvl2pPr lvl="1" algn="ctr">
              <a:spcBef>
                <a:spcPts val="0"/>
              </a:spcBef>
              <a:spcAft>
                <a:spcPts val="0"/>
              </a:spcAft>
              <a:buSzPts val="15200"/>
              <a:buNone/>
              <a:defRPr sz="15200"/>
            </a:lvl2pPr>
            <a:lvl3pPr lvl="2" algn="ctr">
              <a:spcBef>
                <a:spcPts val="0"/>
              </a:spcBef>
              <a:spcAft>
                <a:spcPts val="0"/>
              </a:spcAft>
              <a:buSzPts val="15200"/>
              <a:buNone/>
              <a:defRPr sz="15200"/>
            </a:lvl3pPr>
            <a:lvl4pPr lvl="3" algn="ctr">
              <a:spcBef>
                <a:spcPts val="0"/>
              </a:spcBef>
              <a:spcAft>
                <a:spcPts val="0"/>
              </a:spcAft>
              <a:buSzPts val="15200"/>
              <a:buNone/>
              <a:defRPr sz="15200"/>
            </a:lvl4pPr>
            <a:lvl5pPr lvl="4" algn="ctr">
              <a:spcBef>
                <a:spcPts val="0"/>
              </a:spcBef>
              <a:spcAft>
                <a:spcPts val="0"/>
              </a:spcAft>
              <a:buSzPts val="15200"/>
              <a:buNone/>
              <a:defRPr sz="15200"/>
            </a:lvl5pPr>
            <a:lvl6pPr lvl="5" algn="ctr">
              <a:spcBef>
                <a:spcPts val="0"/>
              </a:spcBef>
              <a:spcAft>
                <a:spcPts val="0"/>
              </a:spcAft>
              <a:buSzPts val="15200"/>
              <a:buNone/>
              <a:defRPr sz="15200"/>
            </a:lvl6pPr>
            <a:lvl7pPr lvl="6" algn="ctr">
              <a:spcBef>
                <a:spcPts val="0"/>
              </a:spcBef>
              <a:spcAft>
                <a:spcPts val="0"/>
              </a:spcAft>
              <a:buSzPts val="15200"/>
              <a:buNone/>
              <a:defRPr sz="15200"/>
            </a:lvl7pPr>
            <a:lvl8pPr lvl="7" algn="ctr">
              <a:spcBef>
                <a:spcPts val="0"/>
              </a:spcBef>
              <a:spcAft>
                <a:spcPts val="0"/>
              </a:spcAft>
              <a:buSzPts val="15200"/>
              <a:buNone/>
              <a:defRPr sz="15200"/>
            </a:lvl8pPr>
            <a:lvl9pPr lvl="8" algn="ctr">
              <a:spcBef>
                <a:spcPts val="0"/>
              </a:spcBef>
              <a:spcAft>
                <a:spcPts val="0"/>
              </a:spcAft>
              <a:buSzPts val="15200"/>
              <a:buNone/>
              <a:defRPr sz="15200"/>
            </a:lvl9pPr>
          </a:lstStyle>
          <a:p>
            <a:r>
              <a:t>xx%</a:t>
            </a:r>
          </a:p>
        </p:txBody>
      </p:sp>
      <p:sp>
        <p:nvSpPr>
          <p:cNvPr id="46" name="Google Shape;46;p11"/>
          <p:cNvSpPr txBox="1">
            <a:spLocks noGrp="1"/>
          </p:cNvSpPr>
          <p:nvPr>
            <p:ph type="body" idx="1"/>
          </p:nvPr>
        </p:nvSpPr>
        <p:spPr>
          <a:xfrm>
            <a:off x="364468" y="4633192"/>
            <a:ext cx="9963000" cy="1911900"/>
          </a:xfrm>
          <a:prstGeom prst="rect">
            <a:avLst/>
          </a:prstGeom>
        </p:spPr>
        <p:txBody>
          <a:bodyPr spcFirstLastPara="1" wrap="square" lIns="116050" tIns="116050" rIns="116050" bIns="116050" anchor="t" anchorCtr="0">
            <a:normAutofit/>
          </a:bodyPr>
          <a:lstStyle>
            <a:lvl1pPr marL="457200" lvl="0" indent="-374650" algn="ctr">
              <a:spcBef>
                <a:spcPts val="0"/>
              </a:spcBef>
              <a:spcAft>
                <a:spcPts val="0"/>
              </a:spcAft>
              <a:buSzPts val="2300"/>
              <a:buChar char="●"/>
              <a:defRPr/>
            </a:lvl1pPr>
            <a:lvl2pPr marL="914400" lvl="1" indent="-342900" algn="ctr">
              <a:spcBef>
                <a:spcPts val="0"/>
              </a:spcBef>
              <a:spcAft>
                <a:spcPts val="0"/>
              </a:spcAft>
              <a:buSzPts val="1800"/>
              <a:buChar char="○"/>
              <a:defRPr/>
            </a:lvl2pPr>
            <a:lvl3pPr marL="1371600" lvl="2" indent="-342900" algn="ctr">
              <a:spcBef>
                <a:spcPts val="0"/>
              </a:spcBef>
              <a:spcAft>
                <a:spcPts val="0"/>
              </a:spcAft>
              <a:buSzPts val="1800"/>
              <a:buChar char="■"/>
              <a:defRPr/>
            </a:lvl3pPr>
            <a:lvl4pPr marL="1828800" lvl="3" indent="-342900" algn="ctr">
              <a:spcBef>
                <a:spcPts val="0"/>
              </a:spcBef>
              <a:spcAft>
                <a:spcPts val="0"/>
              </a:spcAft>
              <a:buSzPts val="1800"/>
              <a:buChar char="●"/>
              <a:defRPr/>
            </a:lvl4pPr>
            <a:lvl5pPr marL="2286000" lvl="4" indent="-342900" algn="ctr">
              <a:spcBef>
                <a:spcPts val="0"/>
              </a:spcBef>
              <a:spcAft>
                <a:spcPts val="0"/>
              </a:spcAft>
              <a:buSzPts val="1800"/>
              <a:buChar char="○"/>
              <a:defRPr/>
            </a:lvl5pPr>
            <a:lvl6pPr marL="2743200" lvl="5" indent="-342900" algn="ctr">
              <a:spcBef>
                <a:spcPts val="0"/>
              </a:spcBef>
              <a:spcAft>
                <a:spcPts val="0"/>
              </a:spcAft>
              <a:buSzPts val="1800"/>
              <a:buChar char="■"/>
              <a:defRPr/>
            </a:lvl6pPr>
            <a:lvl7pPr marL="3200400" lvl="6" indent="-342900" algn="ctr">
              <a:spcBef>
                <a:spcPts val="0"/>
              </a:spcBef>
              <a:spcAft>
                <a:spcPts val="0"/>
              </a:spcAft>
              <a:buSzPts val="1800"/>
              <a:buChar char="●"/>
              <a:defRPr/>
            </a:lvl7pPr>
            <a:lvl8pPr marL="3657600" lvl="7" indent="-342900" algn="ctr">
              <a:spcBef>
                <a:spcPts val="0"/>
              </a:spcBef>
              <a:spcAft>
                <a:spcPts val="0"/>
              </a:spcAft>
              <a:buSzPts val="1800"/>
              <a:buChar char="○"/>
              <a:defRPr/>
            </a:lvl8pPr>
            <a:lvl9pPr marL="4114800" lvl="8" indent="-342900" algn="ctr">
              <a:spcBef>
                <a:spcPts val="0"/>
              </a:spcBef>
              <a:spcAft>
                <a:spcPts val="0"/>
              </a:spcAft>
              <a:buSzPts val="1800"/>
              <a:buChar char="■"/>
              <a:defRPr/>
            </a:lvl9pPr>
          </a:lstStyle>
          <a:p>
            <a:endParaRPr/>
          </a:p>
        </p:txBody>
      </p:sp>
      <p:sp>
        <p:nvSpPr>
          <p:cNvPr id="47" name="Google Shape;47;p11"/>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9906772" y="6854072"/>
            <a:ext cx="641700" cy="578400"/>
          </a:xfrm>
          <a:prstGeom prst="rect">
            <a:avLst/>
          </a:prstGeom>
        </p:spPr>
        <p:txBody>
          <a:bodyPr spcFirstLastPara="1" wrap="square" lIns="116050" tIns="116050" rIns="116050" bIns="1160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64468" y="654105"/>
            <a:ext cx="9963000" cy="841800"/>
          </a:xfrm>
          <a:prstGeom prst="rect">
            <a:avLst/>
          </a:prstGeom>
          <a:noFill/>
          <a:ln>
            <a:noFill/>
          </a:ln>
        </p:spPr>
        <p:txBody>
          <a:bodyPr spcFirstLastPara="1" wrap="square" lIns="116050" tIns="116050" rIns="116050" bIns="116050" anchor="t" anchorCtr="0">
            <a:normAutofit/>
          </a:bodyPr>
          <a:lstStyle>
            <a:lvl1pPr lvl="0">
              <a:spcBef>
                <a:spcPts val="0"/>
              </a:spcBef>
              <a:spcAft>
                <a:spcPts val="0"/>
              </a:spcAft>
              <a:buClr>
                <a:schemeClr val="dk1"/>
              </a:buClr>
              <a:buSzPts val="3600"/>
              <a:buNone/>
              <a:defRPr sz="3600">
                <a:solidFill>
                  <a:schemeClr val="dk1"/>
                </a:solidFill>
              </a:defRPr>
            </a:lvl1pPr>
            <a:lvl2pPr lvl="1">
              <a:spcBef>
                <a:spcPts val="0"/>
              </a:spcBef>
              <a:spcAft>
                <a:spcPts val="0"/>
              </a:spcAft>
              <a:buClr>
                <a:schemeClr val="dk1"/>
              </a:buClr>
              <a:buSzPts val="3600"/>
              <a:buNone/>
              <a:defRPr sz="3600">
                <a:solidFill>
                  <a:schemeClr val="dk1"/>
                </a:solidFill>
              </a:defRPr>
            </a:lvl2pPr>
            <a:lvl3pPr lvl="2">
              <a:spcBef>
                <a:spcPts val="0"/>
              </a:spcBef>
              <a:spcAft>
                <a:spcPts val="0"/>
              </a:spcAft>
              <a:buClr>
                <a:schemeClr val="dk1"/>
              </a:buClr>
              <a:buSzPts val="3600"/>
              <a:buNone/>
              <a:defRPr sz="3600">
                <a:solidFill>
                  <a:schemeClr val="dk1"/>
                </a:solidFill>
              </a:defRPr>
            </a:lvl3pPr>
            <a:lvl4pPr lvl="3">
              <a:spcBef>
                <a:spcPts val="0"/>
              </a:spcBef>
              <a:spcAft>
                <a:spcPts val="0"/>
              </a:spcAft>
              <a:buClr>
                <a:schemeClr val="dk1"/>
              </a:buClr>
              <a:buSzPts val="3600"/>
              <a:buNone/>
              <a:defRPr sz="3600">
                <a:solidFill>
                  <a:schemeClr val="dk1"/>
                </a:solidFill>
              </a:defRPr>
            </a:lvl4pPr>
            <a:lvl5pPr lvl="4">
              <a:spcBef>
                <a:spcPts val="0"/>
              </a:spcBef>
              <a:spcAft>
                <a:spcPts val="0"/>
              </a:spcAft>
              <a:buClr>
                <a:schemeClr val="dk1"/>
              </a:buClr>
              <a:buSzPts val="3600"/>
              <a:buNone/>
              <a:defRPr sz="3600">
                <a:solidFill>
                  <a:schemeClr val="dk1"/>
                </a:solidFill>
              </a:defRPr>
            </a:lvl5pPr>
            <a:lvl6pPr lvl="5">
              <a:spcBef>
                <a:spcPts val="0"/>
              </a:spcBef>
              <a:spcAft>
                <a:spcPts val="0"/>
              </a:spcAft>
              <a:buClr>
                <a:schemeClr val="dk1"/>
              </a:buClr>
              <a:buSzPts val="3600"/>
              <a:buNone/>
              <a:defRPr sz="3600">
                <a:solidFill>
                  <a:schemeClr val="dk1"/>
                </a:solidFill>
              </a:defRPr>
            </a:lvl6pPr>
            <a:lvl7pPr lvl="6">
              <a:spcBef>
                <a:spcPts val="0"/>
              </a:spcBef>
              <a:spcAft>
                <a:spcPts val="0"/>
              </a:spcAft>
              <a:buClr>
                <a:schemeClr val="dk1"/>
              </a:buClr>
              <a:buSzPts val="3600"/>
              <a:buNone/>
              <a:defRPr sz="3600">
                <a:solidFill>
                  <a:schemeClr val="dk1"/>
                </a:solidFill>
              </a:defRPr>
            </a:lvl7pPr>
            <a:lvl8pPr lvl="7">
              <a:spcBef>
                <a:spcPts val="0"/>
              </a:spcBef>
              <a:spcAft>
                <a:spcPts val="0"/>
              </a:spcAft>
              <a:buClr>
                <a:schemeClr val="dk1"/>
              </a:buClr>
              <a:buSzPts val="3600"/>
              <a:buNone/>
              <a:defRPr sz="3600">
                <a:solidFill>
                  <a:schemeClr val="dk1"/>
                </a:solidFill>
              </a:defRPr>
            </a:lvl8pPr>
            <a:lvl9pPr lvl="8">
              <a:spcBef>
                <a:spcPts val="0"/>
              </a:spcBef>
              <a:spcAft>
                <a:spcPts val="0"/>
              </a:spcAft>
              <a:buClr>
                <a:schemeClr val="dk1"/>
              </a:buClr>
              <a:buSzPts val="3600"/>
              <a:buNone/>
              <a:defRPr sz="3600">
                <a:solidFill>
                  <a:schemeClr val="dk1"/>
                </a:solidFill>
              </a:defRPr>
            </a:lvl9pPr>
          </a:lstStyle>
          <a:p>
            <a:endParaRPr/>
          </a:p>
        </p:txBody>
      </p:sp>
      <p:sp>
        <p:nvSpPr>
          <p:cNvPr id="7" name="Google Shape;7;p1"/>
          <p:cNvSpPr txBox="1">
            <a:spLocks noGrp="1"/>
          </p:cNvSpPr>
          <p:nvPr>
            <p:ph type="body" idx="1"/>
          </p:nvPr>
        </p:nvSpPr>
        <p:spPr>
          <a:xfrm>
            <a:off x="364468" y="1693927"/>
            <a:ext cx="9963000" cy="5021400"/>
          </a:xfrm>
          <a:prstGeom prst="rect">
            <a:avLst/>
          </a:prstGeom>
          <a:noFill/>
          <a:ln>
            <a:noFill/>
          </a:ln>
        </p:spPr>
        <p:txBody>
          <a:bodyPr spcFirstLastPara="1" wrap="square" lIns="116050" tIns="116050" rIns="116050" bIns="116050" anchor="t" anchorCtr="0">
            <a:normAutofit/>
          </a:bodyPr>
          <a:lstStyle>
            <a:lvl1pPr marL="457200" lvl="0" indent="-374650">
              <a:lnSpc>
                <a:spcPct val="115000"/>
              </a:lnSpc>
              <a:spcBef>
                <a:spcPts val="0"/>
              </a:spcBef>
              <a:spcAft>
                <a:spcPts val="0"/>
              </a:spcAft>
              <a:buClr>
                <a:schemeClr val="dk2"/>
              </a:buClr>
              <a:buSzPts val="2300"/>
              <a:buChar char="●"/>
              <a:defRPr sz="2300">
                <a:solidFill>
                  <a:schemeClr val="dk2"/>
                </a:solidFill>
              </a:defRPr>
            </a:lvl1pPr>
            <a:lvl2pPr marL="914400" lvl="1" indent="-342900">
              <a:lnSpc>
                <a:spcPct val="115000"/>
              </a:lnSpc>
              <a:spcBef>
                <a:spcPts val="0"/>
              </a:spcBef>
              <a:spcAft>
                <a:spcPts val="0"/>
              </a:spcAft>
              <a:buClr>
                <a:schemeClr val="dk2"/>
              </a:buClr>
              <a:buSzPts val="1800"/>
              <a:buChar char="○"/>
              <a:defRPr sz="1800">
                <a:solidFill>
                  <a:schemeClr val="dk2"/>
                </a:solidFill>
              </a:defRPr>
            </a:lvl2pPr>
            <a:lvl3pPr marL="1371600" lvl="2" indent="-342900">
              <a:lnSpc>
                <a:spcPct val="115000"/>
              </a:lnSpc>
              <a:spcBef>
                <a:spcPts val="0"/>
              </a:spcBef>
              <a:spcAft>
                <a:spcPts val="0"/>
              </a:spcAft>
              <a:buClr>
                <a:schemeClr val="dk2"/>
              </a:buClr>
              <a:buSzPts val="1800"/>
              <a:buChar char="■"/>
              <a:defRPr sz="1800">
                <a:solidFill>
                  <a:schemeClr val="dk2"/>
                </a:solidFill>
              </a:defRPr>
            </a:lvl3pPr>
            <a:lvl4pPr marL="1828800" lvl="3" indent="-342900">
              <a:lnSpc>
                <a:spcPct val="115000"/>
              </a:lnSpc>
              <a:spcBef>
                <a:spcPts val="0"/>
              </a:spcBef>
              <a:spcAft>
                <a:spcPts val="0"/>
              </a:spcAft>
              <a:buClr>
                <a:schemeClr val="dk2"/>
              </a:buClr>
              <a:buSzPts val="1800"/>
              <a:buChar char="●"/>
              <a:defRPr sz="1800">
                <a:solidFill>
                  <a:schemeClr val="dk2"/>
                </a:solidFill>
              </a:defRPr>
            </a:lvl4pPr>
            <a:lvl5pPr marL="2286000" lvl="4" indent="-342900">
              <a:lnSpc>
                <a:spcPct val="115000"/>
              </a:lnSpc>
              <a:spcBef>
                <a:spcPts val="0"/>
              </a:spcBef>
              <a:spcAft>
                <a:spcPts val="0"/>
              </a:spcAft>
              <a:buClr>
                <a:schemeClr val="dk2"/>
              </a:buClr>
              <a:buSzPts val="1800"/>
              <a:buChar char="○"/>
              <a:defRPr sz="1800">
                <a:solidFill>
                  <a:schemeClr val="dk2"/>
                </a:solidFill>
              </a:defRPr>
            </a:lvl5pPr>
            <a:lvl6pPr marL="2743200" lvl="5" indent="-342900">
              <a:lnSpc>
                <a:spcPct val="115000"/>
              </a:lnSpc>
              <a:spcBef>
                <a:spcPts val="0"/>
              </a:spcBef>
              <a:spcAft>
                <a:spcPts val="0"/>
              </a:spcAft>
              <a:buClr>
                <a:schemeClr val="dk2"/>
              </a:buClr>
              <a:buSzPts val="1800"/>
              <a:buChar char="■"/>
              <a:defRPr sz="1800">
                <a:solidFill>
                  <a:schemeClr val="dk2"/>
                </a:solidFill>
              </a:defRPr>
            </a:lvl6pPr>
            <a:lvl7pPr marL="3200400" lvl="6" indent="-342900">
              <a:lnSpc>
                <a:spcPct val="115000"/>
              </a:lnSpc>
              <a:spcBef>
                <a:spcPts val="0"/>
              </a:spcBef>
              <a:spcAft>
                <a:spcPts val="0"/>
              </a:spcAft>
              <a:buClr>
                <a:schemeClr val="dk2"/>
              </a:buClr>
              <a:buSzPts val="1800"/>
              <a:buChar char="●"/>
              <a:defRPr sz="1800">
                <a:solidFill>
                  <a:schemeClr val="dk2"/>
                </a:solidFill>
              </a:defRPr>
            </a:lvl7pPr>
            <a:lvl8pPr marL="3657600" lvl="7" indent="-342900">
              <a:lnSpc>
                <a:spcPct val="115000"/>
              </a:lnSpc>
              <a:spcBef>
                <a:spcPts val="0"/>
              </a:spcBef>
              <a:spcAft>
                <a:spcPts val="0"/>
              </a:spcAft>
              <a:buClr>
                <a:schemeClr val="dk2"/>
              </a:buClr>
              <a:buSzPts val="1800"/>
              <a:buChar char="○"/>
              <a:defRPr sz="1800">
                <a:solidFill>
                  <a:schemeClr val="dk2"/>
                </a:solidFill>
              </a:defRPr>
            </a:lvl8pPr>
            <a:lvl9pPr marL="4114800" lvl="8" indent="-342900">
              <a:lnSpc>
                <a:spcPct val="115000"/>
              </a:lnSpc>
              <a:spcBef>
                <a:spcPts val="0"/>
              </a:spcBef>
              <a:spcAft>
                <a:spcPts val="0"/>
              </a:spcAft>
              <a:buClr>
                <a:schemeClr val="dk2"/>
              </a:buClr>
              <a:buSzPts val="1800"/>
              <a:buChar char="■"/>
              <a:defRPr sz="1800">
                <a:solidFill>
                  <a:schemeClr val="dk2"/>
                </a:solidFill>
              </a:defRPr>
            </a:lvl9pPr>
          </a:lstStyle>
          <a:p>
            <a:endParaRPr/>
          </a:p>
        </p:txBody>
      </p:sp>
      <p:sp>
        <p:nvSpPr>
          <p:cNvPr id="8" name="Google Shape;8;p1"/>
          <p:cNvSpPr txBox="1">
            <a:spLocks noGrp="1"/>
          </p:cNvSpPr>
          <p:nvPr>
            <p:ph type="sldNum" idx="12"/>
          </p:nvPr>
        </p:nvSpPr>
        <p:spPr>
          <a:xfrm>
            <a:off x="9906772" y="6854072"/>
            <a:ext cx="641700" cy="578400"/>
          </a:xfrm>
          <a:prstGeom prst="rect">
            <a:avLst/>
          </a:prstGeom>
          <a:noFill/>
          <a:ln>
            <a:noFill/>
          </a:ln>
        </p:spPr>
        <p:txBody>
          <a:bodyPr spcFirstLastPara="1" wrap="square" lIns="116050" tIns="116050" rIns="116050" bIns="11605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l="2561" r="2552"/>
          <a:stretch/>
        </p:blipFill>
        <p:spPr>
          <a:xfrm>
            <a:off x="82100" y="108675"/>
            <a:ext cx="10518475" cy="7382224"/>
          </a:xfrm>
          <a:prstGeom prst="rect">
            <a:avLst/>
          </a:prstGeom>
          <a:noFill/>
          <a:ln>
            <a:noFill/>
          </a:ln>
        </p:spPr>
      </p:pic>
      <p:pic>
        <p:nvPicPr>
          <p:cNvPr id="55" name="Google Shape;55;p13" descr="Macintosh HD:Users:tbeard:Documents:72dpi-RGB-White-Background.jpg"/>
          <p:cNvPicPr preferRelativeResize="0"/>
          <p:nvPr/>
        </p:nvPicPr>
        <p:blipFill rotWithShape="1">
          <a:blip r:embed="rId4">
            <a:alphaModFix/>
          </a:blip>
          <a:srcRect l="17622" t="12272" r="17564" b="7720"/>
          <a:stretch/>
        </p:blipFill>
        <p:spPr>
          <a:xfrm>
            <a:off x="82100" y="104550"/>
            <a:ext cx="1203300" cy="1056300"/>
          </a:xfrm>
          <a:prstGeom prst="ellipse">
            <a:avLst/>
          </a:prstGeom>
          <a:noFill/>
          <a:ln>
            <a:noFill/>
          </a:ln>
        </p:spPr>
      </p:pic>
      <p:sp>
        <p:nvSpPr>
          <p:cNvPr id="56" name="Google Shape;56;p13"/>
          <p:cNvSpPr txBox="1"/>
          <p:nvPr/>
        </p:nvSpPr>
        <p:spPr>
          <a:xfrm>
            <a:off x="1560675" y="187775"/>
            <a:ext cx="9039900" cy="677100"/>
          </a:xfrm>
          <a:prstGeom prst="rect">
            <a:avLst/>
          </a:prstGeom>
          <a:noFill/>
          <a:ln>
            <a:noFill/>
          </a:ln>
          <a:effectLst>
            <a:outerShdw blurRad="57150" dist="38100" dir="5400000" algn="bl" rotWithShape="0">
              <a:srgbClr val="FFFFFF">
                <a:alpha val="50000"/>
              </a:srgb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GB" sz="3200" b="1" dirty="0">
                <a:solidFill>
                  <a:schemeClr val="lt1"/>
                </a:solidFill>
                <a:latin typeface="Delius"/>
                <a:ea typeface="Delius"/>
                <a:cs typeface="Delius"/>
                <a:sym typeface="Delius"/>
              </a:rPr>
              <a:t>Reception Learning Narrative - Autumn 2026</a:t>
            </a:r>
            <a:endParaRPr sz="3200" b="1" dirty="0">
              <a:solidFill>
                <a:schemeClr val="lt1"/>
              </a:solidFill>
              <a:latin typeface="Delius"/>
              <a:ea typeface="Delius"/>
              <a:cs typeface="Delius"/>
              <a:sym typeface="Delius"/>
            </a:endParaRPr>
          </a:p>
        </p:txBody>
      </p:sp>
      <p:grpSp>
        <p:nvGrpSpPr>
          <p:cNvPr id="57" name="Google Shape;57;p13"/>
          <p:cNvGrpSpPr/>
          <p:nvPr/>
        </p:nvGrpSpPr>
        <p:grpSpPr>
          <a:xfrm>
            <a:off x="156300" y="1335749"/>
            <a:ext cx="6524916" cy="3722701"/>
            <a:chOff x="326825" y="1406850"/>
            <a:chExt cx="3637800" cy="1705200"/>
          </a:xfrm>
        </p:grpSpPr>
        <p:sp>
          <p:nvSpPr>
            <p:cNvPr id="58" name="Google Shape;58;p13"/>
            <p:cNvSpPr/>
            <p:nvPr/>
          </p:nvSpPr>
          <p:spPr>
            <a:xfrm>
              <a:off x="326825" y="1406850"/>
              <a:ext cx="3637800" cy="1492200"/>
            </a:xfrm>
            <a:prstGeom prst="rect">
              <a:avLst/>
            </a:prstGeom>
            <a:solidFill>
              <a:srgbClr val="FFD966"/>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13"/>
            <p:cNvSpPr txBox="1"/>
            <p:nvPr/>
          </p:nvSpPr>
          <p:spPr>
            <a:xfrm>
              <a:off x="497375" y="1406850"/>
              <a:ext cx="3296700" cy="17052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endParaRPr b="1" u="sng">
                <a:latin typeface="Delius"/>
                <a:ea typeface="Delius"/>
                <a:cs typeface="Delius"/>
                <a:sym typeface="Delius"/>
              </a:endParaRPr>
            </a:p>
            <a:p>
              <a:pPr marL="0" lvl="0" indent="0" algn="just" rtl="0">
                <a:spcBef>
                  <a:spcPts val="0"/>
                </a:spcBef>
                <a:spcAft>
                  <a:spcPts val="0"/>
                </a:spcAft>
                <a:buClr>
                  <a:schemeClr val="dk1"/>
                </a:buClr>
                <a:buSzPts val="1100"/>
                <a:buFont typeface="Arial"/>
                <a:buNone/>
              </a:pPr>
              <a:r>
                <a:rPr lang="en-GB" sz="1800" b="0" i="0" u="none" strike="noStrike">
                  <a:solidFill>
                    <a:srgbClr val="000000"/>
                  </a:solidFill>
                  <a:effectLst/>
                  <a:latin typeface="Delius" panose="02000603000000000000" pitchFamily="2" charset="0"/>
                </a:rPr>
                <a:t>We have a range of ‘Backdrops to Learning’ which is where we root the learning within contexts which aim to engage and inspire children. These overarching themes encompass many of the key aspects we believe to be fundamental for a rich learning experience during the Reception year. This term we will start off getting to know each other with ‘All about me’. We will meet the Wizard and his secret symbols which help us with our writing. We will also learn about the celebrations of Diwali and Christmas.</a:t>
              </a:r>
              <a:r>
                <a:rPr lang="en-GB" sz="1800" b="0" i="0" u="none" strike="noStrike">
                  <a:solidFill>
                    <a:srgbClr val="000000"/>
                  </a:solidFill>
                  <a:effectLst/>
                  <a:latin typeface="Comic Sans MS" panose="030F0902030302020204" pitchFamily="66" charset="0"/>
                </a:rPr>
                <a:t> </a:t>
              </a:r>
              <a:r>
                <a:rPr lang="en-GB" sz="1800" b="0" i="0">
                  <a:solidFill>
                    <a:srgbClr val="000000"/>
                  </a:solidFill>
                  <a:effectLst/>
                  <a:latin typeface="Comic Sans MS" panose="030F0902030302020204" pitchFamily="66" charset="0"/>
                </a:rPr>
                <a:t>​</a:t>
              </a:r>
              <a:endParaRPr sz="1500" b="1" u="sng">
                <a:latin typeface="Delius"/>
                <a:ea typeface="Delius"/>
                <a:cs typeface="Delius"/>
                <a:sym typeface="Delius"/>
              </a:endParaRPr>
            </a:p>
          </p:txBody>
        </p:sp>
      </p:grpSp>
      <p:sp>
        <p:nvSpPr>
          <p:cNvPr id="62" name="Google Shape;62;p13"/>
          <p:cNvSpPr/>
          <p:nvPr/>
        </p:nvSpPr>
        <p:spPr>
          <a:xfrm>
            <a:off x="7425633" y="1335750"/>
            <a:ext cx="2888167" cy="36096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13"/>
          <p:cNvSpPr txBox="1"/>
          <p:nvPr/>
        </p:nvSpPr>
        <p:spPr>
          <a:xfrm>
            <a:off x="7484858" y="1472428"/>
            <a:ext cx="2744749" cy="3924121"/>
          </a:xfrm>
          <a:prstGeom prst="rect">
            <a:avLst/>
          </a:prstGeom>
          <a:noFill/>
          <a:ln>
            <a:noFill/>
          </a:ln>
        </p:spPr>
        <p:txBody>
          <a:bodyPr spcFirstLastPara="1" wrap="square" lIns="91425" tIns="91425" rIns="91425" bIns="91425" anchor="t" anchorCtr="0">
            <a:spAutoFit/>
          </a:bodyPr>
          <a:lstStyle/>
          <a:p>
            <a:pPr algn="l" rtl="0" fontAlgn="base"/>
            <a:r>
              <a:rPr lang="en-GB" b="0" i="0" u="none" strike="noStrike">
                <a:solidFill>
                  <a:srgbClr val="000000"/>
                </a:solidFill>
                <a:effectLst/>
                <a:latin typeface="Delius" panose="02000603000000000000" pitchFamily="2" charset="0"/>
              </a:rPr>
              <a:t>We will consider your child’s needs and interests to plan challenging and enjoyable activities and experiences. </a:t>
            </a:r>
            <a:r>
              <a:rPr lang="en-US" b="0" i="0">
                <a:solidFill>
                  <a:srgbClr val="000000"/>
                </a:solidFill>
                <a:effectLst/>
                <a:latin typeface="Delius" panose="02000603000000000000" pitchFamily="2" charset="0"/>
              </a:rPr>
              <a:t>​</a:t>
            </a:r>
            <a:endParaRPr lang="en-US" b="0" i="0">
              <a:solidFill>
                <a:srgbClr val="000000"/>
              </a:solidFill>
              <a:effectLst/>
              <a:latin typeface="Segoe UI" panose="020B0502040204020203" pitchFamily="34" charset="0"/>
            </a:endParaRPr>
          </a:p>
          <a:p>
            <a:pPr algn="l" rtl="0" fontAlgn="base"/>
            <a:r>
              <a:rPr lang="en-US" b="0" i="0">
                <a:solidFill>
                  <a:srgbClr val="000000"/>
                </a:solidFill>
                <a:effectLst/>
                <a:latin typeface="Delius" panose="02000603000000000000" pitchFamily="2" charset="0"/>
              </a:rPr>
              <a:t>​</a:t>
            </a:r>
            <a:endParaRPr lang="en-US" b="0" i="0">
              <a:solidFill>
                <a:srgbClr val="000000"/>
              </a:solidFill>
              <a:effectLst/>
              <a:latin typeface="Segoe UI" panose="020B0502040204020203" pitchFamily="34" charset="0"/>
            </a:endParaRPr>
          </a:p>
          <a:p>
            <a:pPr algn="l" rtl="0" fontAlgn="base"/>
            <a:r>
              <a:rPr lang="en-GB" b="0" i="0" u="none" strike="noStrike">
                <a:solidFill>
                  <a:srgbClr val="000000"/>
                </a:solidFill>
                <a:effectLst/>
                <a:latin typeface="Delius" panose="02000603000000000000" pitchFamily="2" charset="0"/>
              </a:rPr>
              <a:t>There are also three</a:t>
            </a:r>
            <a:r>
              <a:rPr lang="en-GB" b="1" i="0" u="none" strike="noStrike">
                <a:solidFill>
                  <a:srgbClr val="000000"/>
                </a:solidFill>
                <a:effectLst/>
                <a:latin typeface="Delius" panose="02000603000000000000" pitchFamily="2" charset="0"/>
              </a:rPr>
              <a:t> characteristics of effective teaching and learning:</a:t>
            </a:r>
            <a:r>
              <a:rPr lang="en-US" b="0" i="0">
                <a:solidFill>
                  <a:srgbClr val="000000"/>
                </a:solidFill>
                <a:effectLst/>
                <a:latin typeface="Delius" panose="02000603000000000000" pitchFamily="2" charset="0"/>
              </a:rPr>
              <a:t>​</a:t>
            </a:r>
            <a:endParaRPr lang="en-US" b="0" i="0">
              <a:solidFill>
                <a:srgbClr val="000000"/>
              </a:solidFill>
              <a:effectLst/>
              <a:latin typeface="Segoe UI" panose="020B0502040204020203" pitchFamily="34" charset="0"/>
            </a:endParaRPr>
          </a:p>
          <a:p>
            <a:pPr algn="l" rtl="0" fontAlgn="base"/>
            <a:r>
              <a:rPr lang="en-GB" b="0" i="0" u="none" strike="noStrike">
                <a:solidFill>
                  <a:srgbClr val="000000"/>
                </a:solidFill>
                <a:effectLst/>
                <a:latin typeface="Delius" panose="02000603000000000000" pitchFamily="2" charset="0"/>
              </a:rPr>
              <a:t>• Playing and exploring</a:t>
            </a:r>
            <a:r>
              <a:rPr lang="en-US" b="0" i="0">
                <a:solidFill>
                  <a:srgbClr val="000000"/>
                </a:solidFill>
                <a:effectLst/>
                <a:latin typeface="Delius" panose="02000603000000000000" pitchFamily="2" charset="0"/>
              </a:rPr>
              <a:t>​</a:t>
            </a:r>
            <a:endParaRPr lang="en-US" b="0" i="0">
              <a:solidFill>
                <a:srgbClr val="000000"/>
              </a:solidFill>
              <a:effectLst/>
              <a:latin typeface="Segoe UI" panose="020B0502040204020203" pitchFamily="34" charset="0"/>
            </a:endParaRPr>
          </a:p>
          <a:p>
            <a:pPr algn="l" rtl="0" fontAlgn="base"/>
            <a:r>
              <a:rPr lang="en-GB" b="0" i="0" u="none" strike="noStrike">
                <a:solidFill>
                  <a:srgbClr val="000000"/>
                </a:solidFill>
                <a:effectLst/>
                <a:latin typeface="Delius" panose="02000603000000000000" pitchFamily="2" charset="0"/>
              </a:rPr>
              <a:t>• Active learning</a:t>
            </a:r>
            <a:r>
              <a:rPr lang="en-US" b="0" i="0">
                <a:solidFill>
                  <a:srgbClr val="000000"/>
                </a:solidFill>
                <a:effectLst/>
                <a:latin typeface="Delius" panose="02000603000000000000" pitchFamily="2" charset="0"/>
              </a:rPr>
              <a:t>​</a:t>
            </a:r>
            <a:endParaRPr lang="en-US" b="0" i="0">
              <a:solidFill>
                <a:srgbClr val="000000"/>
              </a:solidFill>
              <a:effectLst/>
              <a:latin typeface="Segoe UI" panose="020B0502040204020203" pitchFamily="34" charset="0"/>
            </a:endParaRPr>
          </a:p>
          <a:p>
            <a:pPr fontAlgn="base"/>
            <a:r>
              <a:rPr lang="en-GB" b="0" i="0" u="none" strike="noStrike">
                <a:solidFill>
                  <a:srgbClr val="000000"/>
                </a:solidFill>
                <a:effectLst/>
                <a:latin typeface="Delius"/>
              </a:rPr>
              <a:t>• Creating and thinking critically</a:t>
            </a:r>
            <a:endParaRPr lang="en-US">
              <a:latin typeface="Delius"/>
            </a:endParaRPr>
          </a:p>
          <a:p>
            <a:pPr algn="l"/>
            <a:r>
              <a:rPr lang="en-US" b="0" i="0">
                <a:solidFill>
                  <a:srgbClr val="000000"/>
                </a:solidFill>
                <a:effectLst/>
                <a:latin typeface="Delius"/>
              </a:rPr>
              <a:t>​</a:t>
            </a:r>
          </a:p>
          <a:p>
            <a:pPr algn="l" rtl="0" fontAlgn="base"/>
            <a:r>
              <a:rPr lang="en-GB" b="0" i="0" u="none" strike="noStrike">
                <a:solidFill>
                  <a:srgbClr val="000000"/>
                </a:solidFill>
                <a:effectLst/>
                <a:latin typeface="Delius" panose="02000603000000000000" pitchFamily="2" charset="0"/>
              </a:rPr>
              <a:t>These tell us about </a:t>
            </a:r>
            <a:r>
              <a:rPr lang="en-GB" b="1" i="1" u="none" strike="noStrike">
                <a:solidFill>
                  <a:srgbClr val="000000"/>
                </a:solidFill>
                <a:effectLst/>
                <a:latin typeface="Delius" panose="02000603000000000000" pitchFamily="2" charset="0"/>
              </a:rPr>
              <a:t>how </a:t>
            </a:r>
            <a:r>
              <a:rPr lang="en-GB" b="1" i="0" u="none" strike="noStrike">
                <a:solidFill>
                  <a:srgbClr val="000000"/>
                </a:solidFill>
                <a:effectLst/>
                <a:latin typeface="Delius" panose="02000603000000000000" pitchFamily="2" charset="0"/>
              </a:rPr>
              <a:t>each child learns </a:t>
            </a:r>
            <a:r>
              <a:rPr lang="en-GB" b="0" i="0" u="none" strike="noStrike">
                <a:solidFill>
                  <a:srgbClr val="000000"/>
                </a:solidFill>
                <a:effectLst/>
                <a:latin typeface="Delius" panose="02000603000000000000" pitchFamily="2" charset="0"/>
              </a:rPr>
              <a:t>not </a:t>
            </a:r>
            <a:r>
              <a:rPr lang="en-GB" b="0" i="1" u="none" strike="noStrike">
                <a:solidFill>
                  <a:srgbClr val="000000"/>
                </a:solidFill>
                <a:effectLst/>
                <a:latin typeface="Delius" panose="02000603000000000000" pitchFamily="2" charset="0"/>
              </a:rPr>
              <a:t>what</a:t>
            </a:r>
            <a:r>
              <a:rPr lang="en-GB" b="0" i="0" u="none" strike="noStrike">
                <a:solidFill>
                  <a:srgbClr val="000000"/>
                </a:solidFill>
                <a:effectLst/>
                <a:latin typeface="Delius" panose="02000603000000000000" pitchFamily="2" charset="0"/>
              </a:rPr>
              <a:t> they are learning</a:t>
            </a:r>
            <a:endParaRPr lang="en-US" b="0" i="0">
              <a:solidFill>
                <a:srgbClr val="000000"/>
              </a:solidFill>
              <a:effectLst/>
              <a:latin typeface="Segoe UI" panose="020B0502040204020203" pitchFamily="34" charset="0"/>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marL="0" lvl="0" indent="0" algn="l" rtl="0">
              <a:spcBef>
                <a:spcPts val="0"/>
              </a:spcBef>
              <a:spcAft>
                <a:spcPts val="0"/>
              </a:spcAft>
              <a:buNone/>
            </a:pPr>
            <a:endParaRPr sz="1500">
              <a:solidFill>
                <a:schemeClr val="dk1"/>
              </a:solidFill>
              <a:latin typeface="Delius"/>
              <a:ea typeface="Delius"/>
              <a:cs typeface="Delius"/>
              <a:sym typeface="Delius"/>
            </a:endParaRPr>
          </a:p>
        </p:txBody>
      </p:sp>
      <p:sp>
        <p:nvSpPr>
          <p:cNvPr id="68" name="Google Shape;68;p13"/>
          <p:cNvSpPr/>
          <p:nvPr/>
        </p:nvSpPr>
        <p:spPr>
          <a:xfrm>
            <a:off x="191799" y="5343150"/>
            <a:ext cx="4880015" cy="1947000"/>
          </a:xfrm>
          <a:prstGeom prst="rect">
            <a:avLst/>
          </a:prstGeom>
          <a:solidFill>
            <a:srgbClr val="B6D7A8"/>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13"/>
          <p:cNvSpPr txBox="1"/>
          <p:nvPr/>
        </p:nvSpPr>
        <p:spPr>
          <a:xfrm>
            <a:off x="220061" y="5386054"/>
            <a:ext cx="4880015" cy="3508623"/>
          </a:xfrm>
          <a:prstGeom prst="rect">
            <a:avLst/>
          </a:prstGeom>
          <a:noFill/>
          <a:ln>
            <a:noFill/>
          </a:ln>
        </p:spPr>
        <p:txBody>
          <a:bodyPr spcFirstLastPara="1" wrap="square" lIns="91425" tIns="91425" rIns="91425" bIns="91425" anchor="t" anchorCtr="0">
            <a:spAutoFit/>
          </a:bodyPr>
          <a:lstStyle/>
          <a:p>
            <a:pPr algn="ctr" rtl="0" fontAlgn="base"/>
            <a:r>
              <a:rPr lang="en-GB" sz="1800" b="1" i="0" u="none" strike="noStrike">
                <a:solidFill>
                  <a:srgbClr val="000000"/>
                </a:solidFill>
                <a:effectLst/>
                <a:latin typeface="Delius" panose="02000603000000000000" pitchFamily="2" charset="0"/>
              </a:rPr>
              <a:t>Communication &amp; Language</a:t>
            </a:r>
            <a:r>
              <a:rPr lang="en-US" sz="1800" b="0" i="0">
                <a:solidFill>
                  <a:srgbClr val="000000"/>
                </a:solidFill>
                <a:effectLst/>
                <a:latin typeface="Delius" panose="02000603000000000000" pitchFamily="2" charset="0"/>
              </a:rPr>
              <a:t>​​</a:t>
            </a:r>
            <a:endParaRPr lang="en-US" sz="2000" b="0" i="0">
              <a:solidFill>
                <a:srgbClr val="000000"/>
              </a:solidFill>
              <a:effectLst/>
              <a:latin typeface="Segoe UI" panose="020B0502040204020203" pitchFamily="34" charset="0"/>
            </a:endParaRPr>
          </a:p>
          <a:p>
            <a:pPr algn="ctr" rtl="0" fontAlgn="base"/>
            <a:r>
              <a:rPr lang="en-GB" sz="1800" b="0" i="0" u="none" strike="noStrike">
                <a:solidFill>
                  <a:srgbClr val="000000"/>
                </a:solidFill>
                <a:effectLst/>
                <a:latin typeface="Delius" panose="02000603000000000000" pitchFamily="2" charset="0"/>
              </a:rPr>
              <a:t>The children will delve into the wonder of stories, rhyme and events from the past. We will be supporting the children to listen well, share their ideas, ponder, wonder and use interesting vocabulary.</a:t>
            </a:r>
            <a:r>
              <a:rPr lang="en-US" sz="1800" b="0" i="0">
                <a:solidFill>
                  <a:srgbClr val="000000"/>
                </a:solidFill>
                <a:effectLst/>
                <a:latin typeface="Delius" panose="02000603000000000000" pitchFamily="2" charset="0"/>
              </a:rPr>
              <a:t>​</a:t>
            </a:r>
            <a:endParaRPr lang="en-US" sz="2000" b="0" i="0">
              <a:solidFill>
                <a:srgbClr val="000000"/>
              </a:solidFill>
              <a:effectLst/>
              <a:latin typeface="Segoe UI" panose="020B0502040204020203" pitchFamily="34" charset="0"/>
            </a:endParaRPr>
          </a:p>
          <a:p>
            <a:pPr algn="ctr" rtl="0" fontAlgn="base"/>
            <a:r>
              <a:rPr lang="en-US" sz="1800" b="0" i="0">
                <a:solidFill>
                  <a:srgbClr val="000000"/>
                </a:solidFill>
                <a:effectLst/>
                <a:latin typeface="Delius" panose="02000603000000000000" pitchFamily="2" charset="0"/>
              </a:rPr>
              <a:t>​</a:t>
            </a:r>
            <a:endParaRPr lang="en-US" sz="2000" b="0" i="0">
              <a:solidFill>
                <a:srgbClr val="000000"/>
              </a:solidFill>
              <a:effectLst/>
              <a:latin typeface="Segoe UI" panose="020B0502040204020203" pitchFamily="34" charset="0"/>
            </a:endParaRPr>
          </a:p>
          <a:p>
            <a:pPr algn="ctr" rtl="0" fontAlgn="base"/>
            <a:r>
              <a:rPr lang="en-US" sz="1800" b="0" i="0">
                <a:solidFill>
                  <a:srgbClr val="000000"/>
                </a:solidFill>
                <a:effectLst/>
                <a:latin typeface="Delius" panose="02000603000000000000" pitchFamily="2" charset="0"/>
              </a:rPr>
              <a:t>​</a:t>
            </a:r>
            <a:br>
              <a:rPr lang="en-US" sz="1800" b="0" i="0">
                <a:solidFill>
                  <a:srgbClr val="000000"/>
                </a:solidFill>
                <a:effectLst/>
                <a:latin typeface="Delius" panose="02000603000000000000" pitchFamily="2" charset="0"/>
              </a:rPr>
            </a:br>
            <a:r>
              <a:rPr lang="en-US" sz="1800" b="0" i="0">
                <a:solidFill>
                  <a:srgbClr val="000000"/>
                </a:solidFill>
                <a:effectLst/>
                <a:latin typeface="Delius" panose="02000603000000000000" pitchFamily="2" charset="0"/>
              </a:rPr>
              <a:t>​</a:t>
            </a:r>
            <a:br>
              <a:rPr lang="en-US" sz="1800" b="0" i="0">
                <a:solidFill>
                  <a:srgbClr val="000000"/>
                </a:solidFill>
                <a:effectLst/>
                <a:latin typeface="Delius" panose="02000603000000000000" pitchFamily="2" charset="0"/>
              </a:rPr>
            </a:br>
            <a:r>
              <a:rPr lang="en-US" sz="1800" b="0" i="0">
                <a:solidFill>
                  <a:srgbClr val="000000"/>
                </a:solidFill>
                <a:effectLst/>
                <a:latin typeface="Delius" panose="02000603000000000000" pitchFamily="2" charset="0"/>
              </a:rPr>
              <a:t>​</a:t>
            </a:r>
            <a:endParaRPr lang="en-US" sz="2000" b="0" i="0">
              <a:solidFill>
                <a:srgbClr val="000000"/>
              </a:solidFill>
              <a:effectLst/>
              <a:latin typeface="Segoe UI" panose="020B0502040204020203" pitchFamily="34" charset="0"/>
            </a:endParaRPr>
          </a:p>
          <a:p>
            <a:pPr algn="l" rtl="0" fontAlgn="base"/>
            <a:r>
              <a:rPr lang="en-US" sz="1800" b="0" i="0">
                <a:solidFill>
                  <a:srgbClr val="000000"/>
                </a:solidFill>
                <a:effectLst/>
                <a:latin typeface="Delius" panose="02000603000000000000" pitchFamily="2" charset="0"/>
              </a:rPr>
              <a:t>​</a:t>
            </a:r>
            <a:br>
              <a:rPr lang="en-US" sz="1800" b="0" i="0">
                <a:solidFill>
                  <a:srgbClr val="000000"/>
                </a:solidFill>
                <a:effectLst/>
                <a:latin typeface="Delius" panose="02000603000000000000" pitchFamily="2" charset="0"/>
              </a:rPr>
            </a:br>
            <a:r>
              <a:rPr lang="en-US" sz="1800" b="0" i="0">
                <a:solidFill>
                  <a:srgbClr val="000000"/>
                </a:solidFill>
                <a:effectLst/>
                <a:latin typeface="Delius" panose="02000603000000000000" pitchFamily="2" charset="0"/>
              </a:rPr>
              <a:t>​</a:t>
            </a:r>
            <a:endParaRPr lang="en-US" sz="2000" b="0" i="0">
              <a:solidFill>
                <a:srgbClr val="000000"/>
              </a:solidFill>
              <a:effectLst/>
              <a:latin typeface="Segoe UI" panose="020B0502040204020203" pitchFamily="34" charset="0"/>
            </a:endParaRPr>
          </a:p>
        </p:txBody>
      </p:sp>
      <p:sp>
        <p:nvSpPr>
          <p:cNvPr id="72" name="Google Shape;72;p13"/>
          <p:cNvSpPr/>
          <p:nvPr/>
        </p:nvSpPr>
        <p:spPr>
          <a:xfrm>
            <a:off x="5345906" y="5357375"/>
            <a:ext cx="5161119" cy="1864800"/>
          </a:xfrm>
          <a:prstGeom prst="rect">
            <a:avLst/>
          </a:prstGeom>
          <a:solidFill>
            <a:srgbClr val="C9DAF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13"/>
          <p:cNvSpPr txBox="1"/>
          <p:nvPr/>
        </p:nvSpPr>
        <p:spPr>
          <a:xfrm>
            <a:off x="5461686" y="5480030"/>
            <a:ext cx="5010066" cy="170813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800" b="1" u="sng">
                <a:solidFill>
                  <a:schemeClr val="dk1"/>
                </a:solidFill>
                <a:latin typeface="Delius"/>
                <a:ea typeface="Delius"/>
                <a:cs typeface="Delius"/>
                <a:sym typeface="Delius"/>
              </a:rPr>
              <a:t>Maths</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a:p>
            <a:pPr algn="ctr"/>
            <a:r>
              <a:rPr lang="en-GB" sz="1500">
                <a:solidFill>
                  <a:schemeClr val="dk1"/>
                </a:solidFill>
                <a:latin typeface="Delius"/>
                <a:ea typeface="Delius"/>
                <a:cs typeface="Delius"/>
                <a:sym typeface="Delius"/>
              </a:rPr>
              <a:t>This term we will be looking at subitising both perceptual and conceptual. We will be building a firm foundation of number sense from 0-5.  </a:t>
            </a:r>
            <a:endParaRPr sz="1800" b="1" u="sng">
              <a:solidFill>
                <a:schemeClr val="dk1"/>
              </a:solidFill>
              <a:latin typeface="Delius"/>
              <a:ea typeface="Delius"/>
              <a:cs typeface="Delius"/>
              <a:sym typeface="Delius"/>
            </a:endParaRPr>
          </a:p>
          <a:p>
            <a:pPr marL="0" lvl="0" indent="0" algn="ctr" rtl="0">
              <a:spcBef>
                <a:spcPts val="0"/>
              </a:spcBef>
              <a:spcAft>
                <a:spcPts val="0"/>
              </a:spcAft>
              <a:buNone/>
            </a:pPr>
            <a:endParaRPr sz="1800" b="1" u="sng">
              <a:solidFill>
                <a:schemeClr val="dk1"/>
              </a:solidFill>
              <a:latin typeface="Delius"/>
              <a:ea typeface="Delius"/>
              <a:cs typeface="Delius"/>
              <a:sym typeface="Delius"/>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7F7C1AF69A13E48931DC689B0A413BE" ma:contentTypeVersion="14" ma:contentTypeDescription="Create a new document." ma:contentTypeScope="" ma:versionID="10cbd63175490b7721e1df1e5e233b13">
  <xsd:schema xmlns:xsd="http://www.w3.org/2001/XMLSchema" xmlns:xs="http://www.w3.org/2001/XMLSchema" xmlns:p="http://schemas.microsoft.com/office/2006/metadata/properties" xmlns:ns2="7d1a07ac-d126-4311-a5ff-fca9c39f17a3" xmlns:ns3="93f6d2dc-4d95-4d2a-9678-75c9809ad714" targetNamespace="http://schemas.microsoft.com/office/2006/metadata/properties" ma:root="true" ma:fieldsID="3b6f960d7677abdcecfb902db6a80186" ns2:_="" ns3:_="">
    <xsd:import namespace="7d1a07ac-d126-4311-a5ff-fca9c39f17a3"/>
    <xsd:import namespace="93f6d2dc-4d95-4d2a-9678-75c9809ad71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1a07ac-d126-4311-a5ff-fca9c39f17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cbc46f6-f650-4f3b-a8ba-64b2967a6109"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f6d2dc-4d95-4d2a-9678-75c9809ad714"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740337d-ee53-4ade-9756-64126b33221c}" ma:internalName="TaxCatchAll" ma:showField="CatchAllData" ma:web="93f6d2dc-4d95-4d2a-9678-75c9809ad7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d1a07ac-d126-4311-a5ff-fca9c39f17a3">
      <Terms xmlns="http://schemas.microsoft.com/office/infopath/2007/PartnerControls"/>
    </lcf76f155ced4ddcb4097134ff3c332f>
    <TaxCatchAll xmlns="93f6d2dc-4d95-4d2a-9678-75c9809ad714" xsi:nil="true"/>
  </documentManagement>
</p:properties>
</file>

<file path=customXml/itemProps1.xml><?xml version="1.0" encoding="utf-8"?>
<ds:datastoreItem xmlns:ds="http://schemas.openxmlformats.org/officeDocument/2006/customXml" ds:itemID="{4A8AAB21-A755-495F-8B74-E6298C360745}">
  <ds:schemaRefs>
    <ds:schemaRef ds:uri="http://schemas.microsoft.com/sharepoint/v3/contenttype/forms"/>
  </ds:schemaRefs>
</ds:datastoreItem>
</file>

<file path=customXml/itemProps2.xml><?xml version="1.0" encoding="utf-8"?>
<ds:datastoreItem xmlns:ds="http://schemas.openxmlformats.org/officeDocument/2006/customXml" ds:itemID="{CA076CEF-956C-48FC-A6D2-B3DC0FDBD5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1a07ac-d126-4311-a5ff-fca9c39f17a3"/>
    <ds:schemaRef ds:uri="93f6d2dc-4d95-4d2a-9678-75c9809ad7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1398BE1-B83C-4549-B8FE-0EF7B30B626F}">
  <ds:schemaRefs>
    <ds:schemaRef ds:uri="7d1a07ac-d126-4311-a5ff-fca9c39f17a3"/>
    <ds:schemaRef ds:uri="93f6d2dc-4d95-4d2a-9678-75c9809ad714"/>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Slides>
  <Notes>1</Notes>
  <HiddenSlides>0</HiddenSlide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Simple Light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3</cp:revision>
  <dcterms:modified xsi:type="dcterms:W3CDTF">2026-09-05T14:10:57Z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0x010100C7F7C1AF69A13E48931DC689B0A413BE</vt:lpwstr>
  </property>
  <property fmtid="{D5CDD505-2E9C-101B-9397-08002B2CF9AE}" pid="3" name="Order">
    <vt:r8>7500</vt:r8>
  </property>
  <property fmtid="{D5CDD505-2E9C-101B-9397-08002B2CF9AE}" pid="4" name="MediaServiceImageTags">
    <vt:lpwstr/>
  </property>
</Properties>
</file>