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embeddedFontLst>
    <p:embeddedFont>
      <p:font typeface="Schoolbell" panose="02000000000000000000" pitchFamily="2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KzVcqMl5Sw2GhSvKiZQJ+xcy4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43"/>
  </p:normalViewPr>
  <p:slideViewPr>
    <p:cSldViewPr snapToGrid="0">
      <p:cViewPr varScale="1">
        <p:scale>
          <a:sx n="91" d="100"/>
          <a:sy n="91" d="100"/>
        </p:scale>
        <p:origin x="1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hart, bubble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3252" y="432288"/>
            <a:ext cx="3718757" cy="138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963" y="4672622"/>
            <a:ext cx="2363357" cy="16707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607600" y="-68325"/>
            <a:ext cx="986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Narrative Summer Term – Year </a:t>
            </a:r>
            <a:r>
              <a:rPr lang="en-GB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64890" y="726475"/>
            <a:ext cx="1362277" cy="798429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67" y="1548391"/>
            <a:ext cx="3107738" cy="12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45451" y="509271"/>
            <a:ext cx="5005625" cy="390487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3867747" y="1157247"/>
            <a:ext cx="5239537" cy="351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</a:t>
            </a: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including humans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 What do animals and humans need t</a:t>
            </a: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thrive?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animals and humans need to survive?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all animals need the same things to survive?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offspring need to survive and thrive?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animals change as they grow into adults?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humans need to live a healthy lifestyle?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Focus: Plants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 How do we keep plants alive?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make sure our seeds turn into healthy plants?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happening to our seeds?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life cycle of a plant?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seed dispersal?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949572" y="535057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774994" y="495689"/>
            <a:ext cx="1669066" cy="3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Science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7919" y="858227"/>
            <a:ext cx="1786890" cy="82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 </a:t>
            </a: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We are reading…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" y="3263236"/>
            <a:ext cx="3873384" cy="359476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190878" y="3345411"/>
            <a:ext cx="3584116" cy="297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 Why does farming matter?</a:t>
            </a: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farming?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journey of food from farm to plate?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was farming introduced in Great Britain?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the agricultural revolution change farming in Great Britain?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farming in Great Britain like today and how does it compare to the past?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612066" y="2790220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66006" y="2835607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History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67728" y="1733287"/>
            <a:ext cx="3808730" cy="229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9994013" y="1544494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9910998" y="1586923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Music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92529" y="4415957"/>
            <a:ext cx="4751705" cy="239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5304155" y="3221673"/>
            <a:ext cx="1583690" cy="414655"/>
          </a:xfrm>
          <a:custGeom>
            <a:avLst/>
            <a:gdLst/>
            <a:ahLst/>
            <a:cxnLst/>
            <a:rect l="l" t="t" r="r" b="b"/>
            <a:pathLst>
              <a:path w="2494" h="653" extrusionOk="0">
                <a:moveTo>
                  <a:pt x="984" y="634"/>
                </a:moveTo>
                <a:lnTo>
                  <a:pt x="286" y="634"/>
                </a:lnTo>
                <a:lnTo>
                  <a:pt x="265" y="639"/>
                </a:lnTo>
                <a:lnTo>
                  <a:pt x="966" y="639"/>
                </a:lnTo>
                <a:lnTo>
                  <a:pt x="984" y="634"/>
                </a:lnTo>
                <a:close/>
              </a:path>
            </a:pathLst>
          </a:custGeom>
          <a:solidFill>
            <a:srgbClr val="8E79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9913218" y="3919859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9553403" y="3928102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Art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7771882" y="4415957"/>
            <a:ext cx="3987800" cy="22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–Ab</a:t>
            </a: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Australian Art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 is aboriginal art?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Which painting techniques are used in aboriginal art?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 are 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dreamtime stories and how are they represented in art?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Creating</a:t>
            </a:r>
            <a:r>
              <a:rPr lang="en-GB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using aboriginal styles and techniques.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494111" y="1733287"/>
            <a:ext cx="2968921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Penguins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Stella and the Seagull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Bog Baby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Fairytale character Biography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8651075" y="229870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that makes you dance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music shape the way we live?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3128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89880"/>
            <a:ext cx="4913683" cy="5058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/>
          <p:nvPr/>
        </p:nvSpPr>
        <p:spPr>
          <a:xfrm>
            <a:off x="102004" y="-3344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-20032" y="45728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R.E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232712" y="10555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5202" y="380391"/>
            <a:ext cx="4676488" cy="458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makes some places sacred to people of faith?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makes some places sacred to people of faith? (Islam, Judaism, Christianity)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places / buildings are special to me?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buildings / places of worship are sacred to Christians?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buildings / places of worship are scared to Jewish people?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buildings / places of worship are sacred for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Muslims?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buildings/places of worship for different religions similar and different and why are they important in different communities?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endParaRPr lang="en-GB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a Muslim and how do they live?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Ramadan and how is it observed by Muslims?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Salah?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values are important to Muslims and Christians and how are they similar?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endParaRPr lang="en-GB"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b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5307" y="460206"/>
            <a:ext cx="3718892" cy="3289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5094349" y="92401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Geography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4589562" y="686164"/>
            <a:ext cx="36354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Comparing Australia and England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Australia?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features of Australia’s landscape?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features and landmarks of England?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England and Australia similar?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native to the Daintree Rainforest?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people visit the Daintree Rainforest?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endParaRPr lang="en-GB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5829" y="4391679"/>
            <a:ext cx="3642866" cy="2263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4893715" y="4685166"/>
            <a:ext cx="2759109" cy="214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Presentation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Images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make my image interactive?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Digital Literacy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Staying </a:t>
            </a:r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 online</a:t>
            </a: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5621338" y="3847306"/>
            <a:ext cx="1786800" cy="447000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Computing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8300" y="5112525"/>
            <a:ext cx="3922825" cy="16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74199" y="3360297"/>
            <a:ext cx="3506727" cy="345715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"/>
          <p:cNvSpPr txBox="1"/>
          <p:nvPr/>
        </p:nvSpPr>
        <p:spPr>
          <a:xfrm>
            <a:off x="8451216" y="3774215"/>
            <a:ext cx="3568771" cy="301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- Food: Preparing Fruit and Vegetables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different types of fruits and vegetables do we know and where do they come from?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you include in your product? (Healthy wraps)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utensils will you use to prepare each food item?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you think of your final product?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511271" y="5006618"/>
            <a:ext cx="1786890" cy="447040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PE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8652875" y="2896746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8412500" y="3033675"/>
            <a:ext cx="17868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DT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52875" y="363524"/>
            <a:ext cx="3437124" cy="235958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9116625" y="539450"/>
            <a:ext cx="3207600" cy="252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safety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world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world without judgement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safety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9612672" y="-89883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9740985" y="-33193"/>
            <a:ext cx="17868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R.H.S.E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511270" y="5531138"/>
            <a:ext cx="249921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Gymnastics: Linking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Rackets, bats and balls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 for understanding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building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C1AF69A13E48931DC689B0A413BE" ma:contentTypeVersion="13" ma:contentTypeDescription="Create a new document." ma:contentTypeScope="" ma:versionID="024bc04b708aebf3d0fb74be40f83d83">
  <xsd:schema xmlns:xsd="http://www.w3.org/2001/XMLSchema" xmlns:xs="http://www.w3.org/2001/XMLSchema" xmlns:p="http://schemas.microsoft.com/office/2006/metadata/properties" xmlns:ns2="7d1a07ac-d126-4311-a5ff-fca9c39f17a3" xmlns:ns3="93f6d2dc-4d95-4d2a-9678-75c9809ad714" targetNamespace="http://schemas.microsoft.com/office/2006/metadata/properties" ma:root="true" ma:fieldsID="a53b4d0da2a662338ed57c0eabe1250b" ns2:_="" ns3:_="">
    <xsd:import namespace="7d1a07ac-d126-4311-a5ff-fca9c39f17a3"/>
    <xsd:import namespace="93f6d2dc-4d95-4d2a-9678-75c9809ad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a07ac-d126-4311-a5ff-fca9c39f1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cbc46f6-f650-4f3b-a8ba-64b2967a6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6d2dc-4d95-4d2a-9678-75c9809ad71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740337d-ee53-4ade-9756-64126b33221c}" ma:internalName="TaxCatchAll" ma:showField="CatchAllData" ma:web="93f6d2dc-4d95-4d2a-9678-75c9809ad7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1a07ac-d126-4311-a5ff-fca9c39f17a3">
      <Terms xmlns="http://schemas.microsoft.com/office/infopath/2007/PartnerControls"/>
    </lcf76f155ced4ddcb4097134ff3c332f>
    <TaxCatchAll xmlns="93f6d2dc-4d95-4d2a-9678-75c9809ad71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425722-98A5-468E-A49A-D3C164F98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a07ac-d126-4311-a5ff-fca9c39f17a3"/>
    <ds:schemaRef ds:uri="93f6d2dc-4d95-4d2a-9678-75c9809ad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1FE27B-DA17-453E-92DA-5B0C357B7748}">
  <ds:schemaRefs>
    <ds:schemaRef ds:uri="http://schemas.microsoft.com/office/2006/metadata/properties"/>
    <ds:schemaRef ds:uri="http://schemas.microsoft.com/office/infopath/2007/PartnerControls"/>
    <ds:schemaRef ds:uri="7d1a07ac-d126-4311-a5ff-fca9c39f17a3"/>
    <ds:schemaRef ds:uri="93f6d2dc-4d95-4d2a-9678-75c9809ad714"/>
  </ds:schemaRefs>
</ds:datastoreItem>
</file>

<file path=customXml/itemProps3.xml><?xml version="1.0" encoding="utf-8"?>
<ds:datastoreItem xmlns:ds="http://schemas.openxmlformats.org/officeDocument/2006/customXml" ds:itemID="{707CCC3E-8A14-4555-9BA7-A6174C41B6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Macintosh PowerPoint</Application>
  <PresentationFormat>Widescreen</PresentationFormat>
  <Paragraphs>96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Schoolbell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Willow Class</dc:creator>
  <cp:lastModifiedBy>Swallows Class</cp:lastModifiedBy>
  <cp:revision>1</cp:revision>
  <dcterms:created xsi:type="dcterms:W3CDTF">2022-12-02T07:42:52Z</dcterms:created>
  <dcterms:modified xsi:type="dcterms:W3CDTF">2026-06-03T21:18:34Z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0x010100C7F7C1AF69A13E48931DC689B0A413BE</vt:lpwstr>
  </property>
  <property fmtid="{D5CDD505-2E9C-101B-9397-08002B2CF9AE}" pid="3" name="Order">
    <vt:r8>9800</vt:r8>
  </property>
</Properties>
</file>