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7"/>
  </p:notesMasterIdLst>
  <p:sldIdLst>
    <p:sldId id="256" r:id="rId5"/>
    <p:sldId id="257" r:id="rId6"/>
  </p:sldIdLst>
  <p:sldSz cx="12192000" cy="6858000"/>
  <p:notesSz cx="6858000" cy="9144000"/>
  <p:embeddedFontLst>
    <p:embeddedFont>
      <p:font typeface="Schoolbell" panose="020B0604020202020204" charset="0"/>
      <p:regular r:id="rId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9" roundtripDataSignature="AMtx7miDViSO2WAKRaRQNEYrcKqi185OA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43C6B0-71BF-A758-B595-54C74983738A}" v="565" dt="2026-04-28T10:46:45.3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52"/>
    <p:restoredTop sz="94668"/>
  </p:normalViewPr>
  <p:slideViewPr>
    <p:cSldViewPr snapToGrid="0">
      <p:cViewPr varScale="1">
        <p:scale>
          <a:sx n="119" d="100"/>
          <a:sy n="119" d="100"/>
        </p:scale>
        <p:origin x="2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customschemas.google.com/relationships/presentationmetadata" Target="metadata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1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 descr="Chart, bubble char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25477" y="61888"/>
            <a:ext cx="3718757" cy="1386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 descr="Logo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60963" y="5878622"/>
            <a:ext cx="1535357" cy="878708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 txBox="1"/>
          <p:nvPr/>
        </p:nvSpPr>
        <p:spPr>
          <a:xfrm>
            <a:off x="76200" y="129428"/>
            <a:ext cx="894047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Learning Narrative Summer Term – Year </a:t>
            </a:r>
            <a:r>
              <a:rPr lang="en-GB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364890" y="726475"/>
            <a:ext cx="1362277" cy="798429"/>
          </a:xfrm>
          <a:custGeom>
            <a:avLst/>
            <a:gdLst/>
            <a:ahLst/>
            <a:cxnLst/>
            <a:rect l="l" t="t" r="r" b="b"/>
            <a:pathLst>
              <a:path w="2807" h="730" extrusionOk="0">
                <a:moveTo>
                  <a:pt x="2747" y="9"/>
                </a:moveTo>
                <a:lnTo>
                  <a:pt x="2389" y="9"/>
                </a:lnTo>
                <a:lnTo>
                  <a:pt x="2368" y="14"/>
                </a:lnTo>
                <a:lnTo>
                  <a:pt x="2290" y="14"/>
                </a:lnTo>
                <a:lnTo>
                  <a:pt x="2271" y="19"/>
                </a:lnTo>
                <a:lnTo>
                  <a:pt x="2192" y="19"/>
                </a:lnTo>
                <a:lnTo>
                  <a:pt x="2171" y="24"/>
                </a:lnTo>
                <a:lnTo>
                  <a:pt x="2106" y="24"/>
                </a:lnTo>
                <a:lnTo>
                  <a:pt x="2066" y="28"/>
                </a:lnTo>
                <a:lnTo>
                  <a:pt x="2006" y="28"/>
                </a:lnTo>
                <a:lnTo>
                  <a:pt x="1986" y="33"/>
                </a:lnTo>
                <a:lnTo>
                  <a:pt x="1906" y="33"/>
                </a:lnTo>
                <a:lnTo>
                  <a:pt x="1886" y="38"/>
                </a:lnTo>
                <a:lnTo>
                  <a:pt x="1826" y="38"/>
                </a:lnTo>
                <a:lnTo>
                  <a:pt x="1806" y="43"/>
                </a:lnTo>
                <a:lnTo>
                  <a:pt x="1767" y="43"/>
                </a:lnTo>
                <a:lnTo>
                  <a:pt x="1747" y="48"/>
                </a:lnTo>
                <a:lnTo>
                  <a:pt x="1707" y="48"/>
                </a:lnTo>
                <a:lnTo>
                  <a:pt x="1687" y="52"/>
                </a:lnTo>
                <a:lnTo>
                  <a:pt x="1647" y="52"/>
                </a:lnTo>
                <a:lnTo>
                  <a:pt x="1627" y="57"/>
                </a:lnTo>
                <a:lnTo>
                  <a:pt x="1570" y="57"/>
                </a:lnTo>
                <a:lnTo>
                  <a:pt x="1550" y="62"/>
                </a:lnTo>
                <a:lnTo>
                  <a:pt x="1007" y="62"/>
                </a:lnTo>
                <a:lnTo>
                  <a:pt x="987" y="67"/>
                </a:lnTo>
                <a:lnTo>
                  <a:pt x="430" y="67"/>
                </a:lnTo>
                <a:lnTo>
                  <a:pt x="411" y="72"/>
                </a:lnTo>
                <a:lnTo>
                  <a:pt x="351" y="72"/>
                </a:lnTo>
                <a:lnTo>
                  <a:pt x="331" y="76"/>
                </a:lnTo>
                <a:lnTo>
                  <a:pt x="311" y="76"/>
                </a:lnTo>
                <a:lnTo>
                  <a:pt x="290" y="81"/>
                </a:lnTo>
                <a:lnTo>
                  <a:pt x="269" y="81"/>
                </a:lnTo>
                <a:lnTo>
                  <a:pt x="248" y="86"/>
                </a:lnTo>
                <a:lnTo>
                  <a:pt x="229" y="91"/>
                </a:lnTo>
                <a:lnTo>
                  <a:pt x="210" y="91"/>
                </a:lnTo>
                <a:lnTo>
                  <a:pt x="190" y="100"/>
                </a:lnTo>
                <a:lnTo>
                  <a:pt x="170" y="105"/>
                </a:lnTo>
                <a:lnTo>
                  <a:pt x="152" y="115"/>
                </a:lnTo>
                <a:lnTo>
                  <a:pt x="133" y="120"/>
                </a:lnTo>
                <a:lnTo>
                  <a:pt x="114" y="129"/>
                </a:lnTo>
                <a:lnTo>
                  <a:pt x="56" y="144"/>
                </a:lnTo>
                <a:lnTo>
                  <a:pt x="33" y="144"/>
                </a:lnTo>
                <a:lnTo>
                  <a:pt x="29" y="148"/>
                </a:lnTo>
                <a:lnTo>
                  <a:pt x="25" y="148"/>
                </a:lnTo>
                <a:lnTo>
                  <a:pt x="8" y="158"/>
                </a:lnTo>
                <a:lnTo>
                  <a:pt x="1" y="177"/>
                </a:lnTo>
                <a:lnTo>
                  <a:pt x="0" y="196"/>
                </a:lnTo>
                <a:lnTo>
                  <a:pt x="1" y="220"/>
                </a:lnTo>
                <a:lnTo>
                  <a:pt x="3" y="240"/>
                </a:lnTo>
                <a:lnTo>
                  <a:pt x="5" y="259"/>
                </a:lnTo>
                <a:lnTo>
                  <a:pt x="7" y="278"/>
                </a:lnTo>
                <a:lnTo>
                  <a:pt x="12" y="316"/>
                </a:lnTo>
                <a:lnTo>
                  <a:pt x="15" y="340"/>
                </a:lnTo>
                <a:lnTo>
                  <a:pt x="17" y="360"/>
                </a:lnTo>
                <a:lnTo>
                  <a:pt x="18" y="379"/>
                </a:lnTo>
                <a:lnTo>
                  <a:pt x="20" y="398"/>
                </a:lnTo>
                <a:lnTo>
                  <a:pt x="21" y="417"/>
                </a:lnTo>
                <a:lnTo>
                  <a:pt x="22" y="436"/>
                </a:lnTo>
                <a:lnTo>
                  <a:pt x="27" y="513"/>
                </a:lnTo>
                <a:lnTo>
                  <a:pt x="32" y="571"/>
                </a:lnTo>
                <a:lnTo>
                  <a:pt x="34" y="595"/>
                </a:lnTo>
                <a:lnTo>
                  <a:pt x="36" y="614"/>
                </a:lnTo>
                <a:lnTo>
                  <a:pt x="41" y="676"/>
                </a:lnTo>
                <a:lnTo>
                  <a:pt x="43" y="696"/>
                </a:lnTo>
                <a:lnTo>
                  <a:pt x="51" y="715"/>
                </a:lnTo>
                <a:lnTo>
                  <a:pt x="68" y="724"/>
                </a:lnTo>
                <a:lnTo>
                  <a:pt x="100" y="729"/>
                </a:lnTo>
                <a:lnTo>
                  <a:pt x="279" y="729"/>
                </a:lnTo>
                <a:lnTo>
                  <a:pt x="318" y="724"/>
                </a:lnTo>
                <a:lnTo>
                  <a:pt x="356" y="724"/>
                </a:lnTo>
                <a:lnTo>
                  <a:pt x="375" y="720"/>
                </a:lnTo>
                <a:lnTo>
                  <a:pt x="460" y="720"/>
                </a:lnTo>
                <a:lnTo>
                  <a:pt x="480" y="715"/>
                </a:lnTo>
                <a:lnTo>
                  <a:pt x="1020" y="715"/>
                </a:lnTo>
                <a:lnTo>
                  <a:pt x="1039" y="710"/>
                </a:lnTo>
                <a:lnTo>
                  <a:pt x="1096" y="710"/>
                </a:lnTo>
                <a:lnTo>
                  <a:pt x="1116" y="705"/>
                </a:lnTo>
                <a:lnTo>
                  <a:pt x="1175" y="705"/>
                </a:lnTo>
                <a:lnTo>
                  <a:pt x="1195" y="700"/>
                </a:lnTo>
                <a:lnTo>
                  <a:pt x="1236" y="700"/>
                </a:lnTo>
                <a:lnTo>
                  <a:pt x="1256" y="696"/>
                </a:lnTo>
                <a:lnTo>
                  <a:pt x="1278" y="696"/>
                </a:lnTo>
                <a:lnTo>
                  <a:pt x="1299" y="691"/>
                </a:lnTo>
                <a:lnTo>
                  <a:pt x="1340" y="691"/>
                </a:lnTo>
                <a:lnTo>
                  <a:pt x="1359" y="686"/>
                </a:lnTo>
                <a:lnTo>
                  <a:pt x="1379" y="686"/>
                </a:lnTo>
                <a:lnTo>
                  <a:pt x="1398" y="681"/>
                </a:lnTo>
                <a:lnTo>
                  <a:pt x="1417" y="681"/>
                </a:lnTo>
                <a:lnTo>
                  <a:pt x="1437" y="676"/>
                </a:lnTo>
                <a:lnTo>
                  <a:pt x="1457" y="676"/>
                </a:lnTo>
                <a:lnTo>
                  <a:pt x="1477" y="672"/>
                </a:lnTo>
                <a:lnTo>
                  <a:pt x="1497" y="672"/>
                </a:lnTo>
                <a:lnTo>
                  <a:pt x="1539" y="662"/>
                </a:lnTo>
                <a:lnTo>
                  <a:pt x="1579" y="662"/>
                </a:lnTo>
                <a:lnTo>
                  <a:pt x="1598" y="657"/>
                </a:lnTo>
                <a:lnTo>
                  <a:pt x="1618" y="657"/>
                </a:lnTo>
                <a:lnTo>
                  <a:pt x="1637" y="652"/>
                </a:lnTo>
                <a:lnTo>
                  <a:pt x="1656" y="652"/>
                </a:lnTo>
                <a:lnTo>
                  <a:pt x="1676" y="648"/>
                </a:lnTo>
                <a:lnTo>
                  <a:pt x="1717" y="648"/>
                </a:lnTo>
                <a:lnTo>
                  <a:pt x="1737" y="643"/>
                </a:lnTo>
                <a:lnTo>
                  <a:pt x="1779" y="643"/>
                </a:lnTo>
                <a:lnTo>
                  <a:pt x="1799" y="638"/>
                </a:lnTo>
                <a:lnTo>
                  <a:pt x="2178" y="638"/>
                </a:lnTo>
                <a:lnTo>
                  <a:pt x="2198" y="633"/>
                </a:lnTo>
                <a:lnTo>
                  <a:pt x="2239" y="633"/>
                </a:lnTo>
                <a:lnTo>
                  <a:pt x="2259" y="628"/>
                </a:lnTo>
                <a:lnTo>
                  <a:pt x="2301" y="628"/>
                </a:lnTo>
                <a:lnTo>
                  <a:pt x="2320" y="624"/>
                </a:lnTo>
                <a:lnTo>
                  <a:pt x="2340" y="624"/>
                </a:lnTo>
                <a:lnTo>
                  <a:pt x="2359" y="619"/>
                </a:lnTo>
                <a:lnTo>
                  <a:pt x="2379" y="619"/>
                </a:lnTo>
                <a:lnTo>
                  <a:pt x="2399" y="614"/>
                </a:lnTo>
                <a:lnTo>
                  <a:pt x="2439" y="614"/>
                </a:lnTo>
                <a:lnTo>
                  <a:pt x="2460" y="609"/>
                </a:lnTo>
                <a:lnTo>
                  <a:pt x="2535" y="609"/>
                </a:lnTo>
                <a:lnTo>
                  <a:pt x="2554" y="604"/>
                </a:lnTo>
                <a:lnTo>
                  <a:pt x="2638" y="604"/>
                </a:lnTo>
                <a:lnTo>
                  <a:pt x="2660" y="600"/>
                </a:lnTo>
                <a:lnTo>
                  <a:pt x="2721" y="600"/>
                </a:lnTo>
                <a:lnTo>
                  <a:pt x="2739" y="595"/>
                </a:lnTo>
                <a:lnTo>
                  <a:pt x="2769" y="537"/>
                </a:lnTo>
                <a:lnTo>
                  <a:pt x="2776" y="494"/>
                </a:lnTo>
                <a:lnTo>
                  <a:pt x="2782" y="456"/>
                </a:lnTo>
                <a:lnTo>
                  <a:pt x="2794" y="379"/>
                </a:lnTo>
                <a:lnTo>
                  <a:pt x="2801" y="316"/>
                </a:lnTo>
                <a:lnTo>
                  <a:pt x="2803" y="297"/>
                </a:lnTo>
                <a:lnTo>
                  <a:pt x="2806" y="216"/>
                </a:lnTo>
                <a:lnTo>
                  <a:pt x="2806" y="177"/>
                </a:lnTo>
                <a:lnTo>
                  <a:pt x="2806" y="144"/>
                </a:lnTo>
                <a:lnTo>
                  <a:pt x="2805" y="81"/>
                </a:lnTo>
                <a:lnTo>
                  <a:pt x="2766" y="14"/>
                </a:lnTo>
                <a:lnTo>
                  <a:pt x="2747" y="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4167" y="1548391"/>
            <a:ext cx="3107738" cy="124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958296" y="1374024"/>
            <a:ext cx="4324729" cy="423716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"/>
          <p:cNvSpPr txBox="1"/>
          <p:nvPr/>
        </p:nvSpPr>
        <p:spPr>
          <a:xfrm>
            <a:off x="4137017" y="1374886"/>
            <a:ext cx="4120497" cy="4235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Plants</a:t>
            </a:r>
            <a:endParaRPr dirty="0">
              <a:solidFill>
                <a:schemeClr val="dk1"/>
              </a:solidFill>
            </a:endParaRPr>
          </a:p>
          <a:p>
            <a:pPr algn="ctr"/>
            <a:r>
              <a:rPr lang="en-GB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Focus – Plants and trees and their features, seasonal change.</a:t>
            </a:r>
            <a:endParaRPr lang="en-GB" sz="1200" b="1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algn="ctr"/>
            <a:r>
              <a:rPr lang="en-GB" sz="1200" b="1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Key Question: What is alive?</a:t>
            </a:r>
            <a:endParaRPr lang="en-GB" dirty="0">
              <a:solidFill>
                <a:schemeClr val="dk1"/>
              </a:solidFill>
              <a:ea typeface="Calibri"/>
            </a:endParaRPr>
          </a:p>
          <a:p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KQ1- What garden plants can we find around our school?</a:t>
            </a:r>
          </a:p>
          <a:p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KQ2 - What wild plants can we find around our school?</a:t>
            </a:r>
          </a:p>
          <a:p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What is the same and different about the flowers around us?</a:t>
            </a:r>
          </a:p>
          <a:p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KQ3 - Can I identify the different parts of a flower and tree?</a:t>
            </a:r>
          </a:p>
          <a:p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KQ4 - What do plants need to </a:t>
            </a: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grow?</a:t>
            </a:r>
          </a:p>
          <a:p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KQ5 - What difference does the amount of daylight make to when plants do their most growing?</a:t>
            </a:r>
          </a:p>
          <a:p>
            <a:endParaRPr lang="en-GB" sz="12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algn="ctr"/>
            <a:r>
              <a:rPr lang="en-GB" sz="1200" b="1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Changing Seasons</a:t>
            </a:r>
            <a:endParaRPr lang="en-GB" sz="12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algn="ctr"/>
            <a:r>
              <a:rPr lang="en-GB" sz="1200" b="1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Key Question: How do seasons change? Which do you like the best?</a:t>
            </a:r>
          </a:p>
          <a:p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KQ1 - How do the changing seasons affect me?</a:t>
            </a:r>
          </a:p>
          <a:p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KQ2 - What can we see and hear that shows us that the seasons are changing?  this can be split over two lesson if you would like?</a:t>
            </a:r>
          </a:p>
          <a:p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KQ3 - How does the weather change across the seasons? </a:t>
            </a:r>
          </a:p>
          <a:p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this can be split over two lesson if you would like?</a:t>
            </a:r>
          </a:p>
          <a:p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KQ4 - What do different kinds of weather look and feel like?</a:t>
            </a:r>
            <a:endParaRPr lang="en-GB" dirty="0">
              <a:solidFill>
                <a:schemeClr val="dk1"/>
              </a:solidFill>
            </a:endParaRPr>
          </a:p>
          <a:p>
            <a:endParaRPr lang="en-GB" sz="12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endParaRPr lang="en-GB" sz="12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endParaRPr lang="en-GB" sz="12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endParaRPr lang="en-GB" sz="1200" b="1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endParaRPr lang="en-GB" sz="1200" b="1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algn="ctr"/>
            <a:endParaRPr lang="en-GB" sz="1200" b="1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endParaRPr lang="en-GB" sz="12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endParaRPr lang="en-GB" sz="12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endParaRPr lang="en-GB" sz="12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endParaRPr lang="en-GB" sz="12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endParaRPr lang="en-GB" sz="12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endParaRPr lang="en-GB" sz="12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endParaRPr lang="en-GB" sz="12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endParaRPr lang="en-GB" sz="12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endParaRPr lang="en-GB" sz="12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96" name="Google Shape;96;p1"/>
          <p:cNvSpPr/>
          <p:nvPr/>
        </p:nvSpPr>
        <p:spPr>
          <a:xfrm>
            <a:off x="3972197" y="785557"/>
            <a:ext cx="1782445" cy="463550"/>
          </a:xfrm>
          <a:custGeom>
            <a:avLst/>
            <a:gdLst/>
            <a:ahLst/>
            <a:cxnLst/>
            <a:rect l="l" t="t" r="r" b="b"/>
            <a:pathLst>
              <a:path w="2807" h="730" extrusionOk="0">
                <a:moveTo>
                  <a:pt x="2747" y="10"/>
                </a:moveTo>
                <a:lnTo>
                  <a:pt x="2389" y="10"/>
                </a:lnTo>
                <a:lnTo>
                  <a:pt x="2368" y="14"/>
                </a:lnTo>
                <a:lnTo>
                  <a:pt x="2290" y="14"/>
                </a:lnTo>
                <a:lnTo>
                  <a:pt x="2271" y="19"/>
                </a:lnTo>
                <a:lnTo>
                  <a:pt x="2192" y="19"/>
                </a:lnTo>
                <a:lnTo>
                  <a:pt x="2171" y="24"/>
                </a:lnTo>
                <a:lnTo>
                  <a:pt x="2106" y="24"/>
                </a:lnTo>
                <a:lnTo>
                  <a:pt x="2066" y="29"/>
                </a:lnTo>
                <a:lnTo>
                  <a:pt x="2006" y="29"/>
                </a:lnTo>
                <a:lnTo>
                  <a:pt x="1986" y="34"/>
                </a:lnTo>
                <a:lnTo>
                  <a:pt x="1906" y="34"/>
                </a:lnTo>
                <a:lnTo>
                  <a:pt x="1886" y="38"/>
                </a:lnTo>
                <a:lnTo>
                  <a:pt x="1826" y="38"/>
                </a:lnTo>
                <a:lnTo>
                  <a:pt x="1806" y="43"/>
                </a:lnTo>
                <a:lnTo>
                  <a:pt x="1767" y="43"/>
                </a:lnTo>
                <a:lnTo>
                  <a:pt x="1747" y="48"/>
                </a:lnTo>
                <a:lnTo>
                  <a:pt x="1707" y="48"/>
                </a:lnTo>
                <a:lnTo>
                  <a:pt x="1687" y="53"/>
                </a:lnTo>
                <a:lnTo>
                  <a:pt x="1647" y="53"/>
                </a:lnTo>
                <a:lnTo>
                  <a:pt x="1627" y="58"/>
                </a:lnTo>
                <a:lnTo>
                  <a:pt x="1570" y="58"/>
                </a:lnTo>
                <a:lnTo>
                  <a:pt x="1550" y="62"/>
                </a:lnTo>
                <a:lnTo>
                  <a:pt x="1007" y="62"/>
                </a:lnTo>
                <a:lnTo>
                  <a:pt x="987" y="67"/>
                </a:lnTo>
                <a:lnTo>
                  <a:pt x="430" y="67"/>
                </a:lnTo>
                <a:lnTo>
                  <a:pt x="411" y="72"/>
                </a:lnTo>
                <a:lnTo>
                  <a:pt x="351" y="72"/>
                </a:lnTo>
                <a:lnTo>
                  <a:pt x="331" y="77"/>
                </a:lnTo>
                <a:lnTo>
                  <a:pt x="311" y="77"/>
                </a:lnTo>
                <a:lnTo>
                  <a:pt x="290" y="82"/>
                </a:lnTo>
                <a:lnTo>
                  <a:pt x="269" y="82"/>
                </a:lnTo>
                <a:lnTo>
                  <a:pt x="248" y="86"/>
                </a:lnTo>
                <a:lnTo>
                  <a:pt x="229" y="91"/>
                </a:lnTo>
                <a:lnTo>
                  <a:pt x="210" y="91"/>
                </a:lnTo>
                <a:lnTo>
                  <a:pt x="190" y="101"/>
                </a:lnTo>
                <a:lnTo>
                  <a:pt x="170" y="106"/>
                </a:lnTo>
                <a:lnTo>
                  <a:pt x="152" y="115"/>
                </a:lnTo>
                <a:lnTo>
                  <a:pt x="133" y="120"/>
                </a:lnTo>
                <a:lnTo>
                  <a:pt x="114" y="130"/>
                </a:lnTo>
                <a:lnTo>
                  <a:pt x="56" y="144"/>
                </a:lnTo>
                <a:lnTo>
                  <a:pt x="33" y="144"/>
                </a:lnTo>
                <a:lnTo>
                  <a:pt x="25" y="149"/>
                </a:lnTo>
                <a:lnTo>
                  <a:pt x="8" y="158"/>
                </a:lnTo>
                <a:lnTo>
                  <a:pt x="1" y="178"/>
                </a:lnTo>
                <a:lnTo>
                  <a:pt x="0" y="197"/>
                </a:lnTo>
                <a:lnTo>
                  <a:pt x="1" y="221"/>
                </a:lnTo>
                <a:lnTo>
                  <a:pt x="3" y="240"/>
                </a:lnTo>
                <a:lnTo>
                  <a:pt x="5" y="259"/>
                </a:lnTo>
                <a:lnTo>
                  <a:pt x="7" y="278"/>
                </a:lnTo>
                <a:lnTo>
                  <a:pt x="12" y="317"/>
                </a:lnTo>
                <a:lnTo>
                  <a:pt x="15" y="341"/>
                </a:lnTo>
                <a:lnTo>
                  <a:pt x="17" y="360"/>
                </a:lnTo>
                <a:lnTo>
                  <a:pt x="18" y="379"/>
                </a:lnTo>
                <a:lnTo>
                  <a:pt x="20" y="398"/>
                </a:lnTo>
                <a:lnTo>
                  <a:pt x="21" y="418"/>
                </a:lnTo>
                <a:lnTo>
                  <a:pt x="22" y="437"/>
                </a:lnTo>
                <a:lnTo>
                  <a:pt x="27" y="514"/>
                </a:lnTo>
                <a:lnTo>
                  <a:pt x="32" y="571"/>
                </a:lnTo>
                <a:lnTo>
                  <a:pt x="34" y="595"/>
                </a:lnTo>
                <a:lnTo>
                  <a:pt x="36" y="614"/>
                </a:lnTo>
                <a:lnTo>
                  <a:pt x="41" y="677"/>
                </a:lnTo>
                <a:lnTo>
                  <a:pt x="43" y="696"/>
                </a:lnTo>
                <a:lnTo>
                  <a:pt x="51" y="715"/>
                </a:lnTo>
                <a:lnTo>
                  <a:pt x="68" y="725"/>
                </a:lnTo>
                <a:lnTo>
                  <a:pt x="100" y="730"/>
                </a:lnTo>
                <a:lnTo>
                  <a:pt x="279" y="730"/>
                </a:lnTo>
                <a:lnTo>
                  <a:pt x="318" y="725"/>
                </a:lnTo>
                <a:lnTo>
                  <a:pt x="356" y="725"/>
                </a:lnTo>
                <a:lnTo>
                  <a:pt x="375" y="720"/>
                </a:lnTo>
                <a:lnTo>
                  <a:pt x="460" y="720"/>
                </a:lnTo>
                <a:lnTo>
                  <a:pt x="480" y="715"/>
                </a:lnTo>
                <a:lnTo>
                  <a:pt x="1020" y="715"/>
                </a:lnTo>
                <a:lnTo>
                  <a:pt x="1039" y="710"/>
                </a:lnTo>
                <a:lnTo>
                  <a:pt x="1096" y="710"/>
                </a:lnTo>
                <a:lnTo>
                  <a:pt x="1116" y="706"/>
                </a:lnTo>
                <a:lnTo>
                  <a:pt x="1175" y="706"/>
                </a:lnTo>
                <a:lnTo>
                  <a:pt x="1195" y="701"/>
                </a:lnTo>
                <a:lnTo>
                  <a:pt x="1236" y="701"/>
                </a:lnTo>
                <a:lnTo>
                  <a:pt x="1256" y="696"/>
                </a:lnTo>
                <a:lnTo>
                  <a:pt x="1278" y="696"/>
                </a:lnTo>
                <a:lnTo>
                  <a:pt x="1299" y="691"/>
                </a:lnTo>
                <a:lnTo>
                  <a:pt x="1340" y="691"/>
                </a:lnTo>
                <a:lnTo>
                  <a:pt x="1359" y="686"/>
                </a:lnTo>
                <a:lnTo>
                  <a:pt x="1379" y="686"/>
                </a:lnTo>
                <a:lnTo>
                  <a:pt x="1398" y="682"/>
                </a:lnTo>
                <a:lnTo>
                  <a:pt x="1417" y="682"/>
                </a:lnTo>
                <a:lnTo>
                  <a:pt x="1437" y="677"/>
                </a:lnTo>
                <a:lnTo>
                  <a:pt x="1457" y="677"/>
                </a:lnTo>
                <a:lnTo>
                  <a:pt x="1477" y="672"/>
                </a:lnTo>
                <a:lnTo>
                  <a:pt x="1497" y="672"/>
                </a:lnTo>
                <a:lnTo>
                  <a:pt x="1539" y="662"/>
                </a:lnTo>
                <a:lnTo>
                  <a:pt x="1579" y="662"/>
                </a:lnTo>
                <a:lnTo>
                  <a:pt x="1598" y="658"/>
                </a:lnTo>
                <a:lnTo>
                  <a:pt x="1618" y="658"/>
                </a:lnTo>
                <a:lnTo>
                  <a:pt x="1637" y="653"/>
                </a:lnTo>
                <a:lnTo>
                  <a:pt x="1656" y="653"/>
                </a:lnTo>
                <a:lnTo>
                  <a:pt x="1676" y="648"/>
                </a:lnTo>
                <a:lnTo>
                  <a:pt x="1717" y="648"/>
                </a:lnTo>
                <a:lnTo>
                  <a:pt x="1737" y="643"/>
                </a:lnTo>
                <a:lnTo>
                  <a:pt x="1779" y="643"/>
                </a:lnTo>
                <a:lnTo>
                  <a:pt x="1799" y="638"/>
                </a:lnTo>
                <a:lnTo>
                  <a:pt x="2178" y="638"/>
                </a:lnTo>
                <a:lnTo>
                  <a:pt x="2198" y="634"/>
                </a:lnTo>
                <a:lnTo>
                  <a:pt x="2239" y="634"/>
                </a:lnTo>
                <a:lnTo>
                  <a:pt x="2259" y="629"/>
                </a:lnTo>
                <a:lnTo>
                  <a:pt x="2301" y="629"/>
                </a:lnTo>
                <a:lnTo>
                  <a:pt x="2320" y="624"/>
                </a:lnTo>
                <a:lnTo>
                  <a:pt x="2340" y="624"/>
                </a:lnTo>
                <a:lnTo>
                  <a:pt x="2359" y="619"/>
                </a:lnTo>
                <a:lnTo>
                  <a:pt x="2379" y="619"/>
                </a:lnTo>
                <a:lnTo>
                  <a:pt x="2399" y="614"/>
                </a:lnTo>
                <a:lnTo>
                  <a:pt x="2439" y="614"/>
                </a:lnTo>
                <a:lnTo>
                  <a:pt x="2460" y="610"/>
                </a:lnTo>
                <a:lnTo>
                  <a:pt x="2535" y="610"/>
                </a:lnTo>
                <a:lnTo>
                  <a:pt x="2554" y="605"/>
                </a:lnTo>
                <a:lnTo>
                  <a:pt x="2638" y="605"/>
                </a:lnTo>
                <a:lnTo>
                  <a:pt x="2660" y="600"/>
                </a:lnTo>
                <a:lnTo>
                  <a:pt x="2721" y="600"/>
                </a:lnTo>
                <a:lnTo>
                  <a:pt x="2739" y="595"/>
                </a:lnTo>
                <a:lnTo>
                  <a:pt x="2769" y="538"/>
                </a:lnTo>
                <a:lnTo>
                  <a:pt x="2776" y="494"/>
                </a:lnTo>
                <a:lnTo>
                  <a:pt x="2782" y="456"/>
                </a:lnTo>
                <a:lnTo>
                  <a:pt x="2794" y="379"/>
                </a:lnTo>
                <a:lnTo>
                  <a:pt x="2801" y="317"/>
                </a:lnTo>
                <a:lnTo>
                  <a:pt x="2803" y="298"/>
                </a:lnTo>
                <a:lnTo>
                  <a:pt x="2806" y="216"/>
                </a:lnTo>
                <a:lnTo>
                  <a:pt x="2806" y="197"/>
                </a:lnTo>
                <a:lnTo>
                  <a:pt x="2806" y="144"/>
                </a:lnTo>
                <a:lnTo>
                  <a:pt x="2805" y="82"/>
                </a:lnTo>
                <a:lnTo>
                  <a:pt x="2766" y="14"/>
                </a:lnTo>
                <a:lnTo>
                  <a:pt x="2747" y="1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3774994" y="837314"/>
            <a:ext cx="1786890" cy="447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Science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87919" y="858227"/>
            <a:ext cx="1786890" cy="821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We are reading…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" name="Google Shape;99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2200" y="4739236"/>
            <a:ext cx="3873384" cy="2022764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"/>
          <p:cNvSpPr txBox="1"/>
          <p:nvPr/>
        </p:nvSpPr>
        <p:spPr>
          <a:xfrm>
            <a:off x="225403" y="4798886"/>
            <a:ext cx="3590116" cy="2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1200" b="1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n-GB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Focus – The History of Flight</a:t>
            </a:r>
            <a:endParaRPr lang="en-GB" dirty="0">
              <a:solidFill>
                <a:schemeClr val="dk1"/>
              </a:solidFill>
              <a:ea typeface="Calibri"/>
            </a:endParaRPr>
          </a:p>
          <a:p>
            <a:pPr marL="171450" indent="-171450">
              <a:buChar char="•"/>
            </a:pP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flight travel has </a:t>
            </a:r>
            <a:r>
              <a:rPr lang="en-GB" sz="120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</a:t>
            </a: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loped since its first invention</a:t>
            </a:r>
            <a:endParaRPr lang="en-GB">
              <a:solidFill>
                <a:schemeClr val="dk1"/>
              </a:solidFill>
              <a:ea typeface="Calibri"/>
            </a:endParaRPr>
          </a:p>
          <a:p>
            <a:pPr marL="171450" indent="-171450">
              <a:buChar char="•"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Invention of the first aeroplanes</a:t>
            </a:r>
            <a:endParaRPr lang="en-GB" sz="12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171450" indent="-171450">
              <a:buChar char="•"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Specific achievements in flight</a:t>
            </a:r>
            <a:endParaRPr lang="en-GB" sz="12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171450" marR="0" lvl="0" indent="-171450" algn="l">
              <a:spcBef>
                <a:spcPts val="0"/>
              </a:spcBef>
              <a:spcAft>
                <a:spcPts val="0"/>
              </a:spcAft>
              <a:buChar char="•"/>
            </a:pPr>
            <a:endParaRPr lang="en-GB" sz="1200" b="1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endParaRPr lang="en-GB" dirty="0">
              <a:solidFill>
                <a:schemeClr val="dk1"/>
              </a:solidFill>
              <a:ea typeface="Calibri"/>
            </a:endParaRPr>
          </a:p>
          <a:p>
            <a:endParaRPr lang="en-GB" sz="1200" b="1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01" name="Google Shape;101;p1"/>
          <p:cNvSpPr/>
          <p:nvPr/>
        </p:nvSpPr>
        <p:spPr>
          <a:xfrm>
            <a:off x="726066" y="4530220"/>
            <a:ext cx="1782445" cy="463550"/>
          </a:xfrm>
          <a:custGeom>
            <a:avLst/>
            <a:gdLst/>
            <a:ahLst/>
            <a:cxnLst/>
            <a:rect l="l" t="t" r="r" b="b"/>
            <a:pathLst>
              <a:path w="2807" h="730" extrusionOk="0">
                <a:moveTo>
                  <a:pt x="2747" y="9"/>
                </a:moveTo>
                <a:lnTo>
                  <a:pt x="2389" y="9"/>
                </a:lnTo>
                <a:lnTo>
                  <a:pt x="2368" y="14"/>
                </a:lnTo>
                <a:lnTo>
                  <a:pt x="2290" y="14"/>
                </a:lnTo>
                <a:lnTo>
                  <a:pt x="2271" y="19"/>
                </a:lnTo>
                <a:lnTo>
                  <a:pt x="2192" y="19"/>
                </a:lnTo>
                <a:lnTo>
                  <a:pt x="2171" y="24"/>
                </a:lnTo>
                <a:lnTo>
                  <a:pt x="2106" y="24"/>
                </a:lnTo>
                <a:lnTo>
                  <a:pt x="2066" y="28"/>
                </a:lnTo>
                <a:lnTo>
                  <a:pt x="2006" y="28"/>
                </a:lnTo>
                <a:lnTo>
                  <a:pt x="1986" y="33"/>
                </a:lnTo>
                <a:lnTo>
                  <a:pt x="1906" y="33"/>
                </a:lnTo>
                <a:lnTo>
                  <a:pt x="1886" y="38"/>
                </a:lnTo>
                <a:lnTo>
                  <a:pt x="1826" y="38"/>
                </a:lnTo>
                <a:lnTo>
                  <a:pt x="1806" y="43"/>
                </a:lnTo>
                <a:lnTo>
                  <a:pt x="1767" y="43"/>
                </a:lnTo>
                <a:lnTo>
                  <a:pt x="1747" y="48"/>
                </a:lnTo>
                <a:lnTo>
                  <a:pt x="1707" y="48"/>
                </a:lnTo>
                <a:lnTo>
                  <a:pt x="1687" y="52"/>
                </a:lnTo>
                <a:lnTo>
                  <a:pt x="1647" y="52"/>
                </a:lnTo>
                <a:lnTo>
                  <a:pt x="1627" y="57"/>
                </a:lnTo>
                <a:lnTo>
                  <a:pt x="1570" y="57"/>
                </a:lnTo>
                <a:lnTo>
                  <a:pt x="1550" y="62"/>
                </a:lnTo>
                <a:lnTo>
                  <a:pt x="1007" y="62"/>
                </a:lnTo>
                <a:lnTo>
                  <a:pt x="987" y="67"/>
                </a:lnTo>
                <a:lnTo>
                  <a:pt x="430" y="67"/>
                </a:lnTo>
                <a:lnTo>
                  <a:pt x="411" y="72"/>
                </a:lnTo>
                <a:lnTo>
                  <a:pt x="351" y="72"/>
                </a:lnTo>
                <a:lnTo>
                  <a:pt x="331" y="76"/>
                </a:lnTo>
                <a:lnTo>
                  <a:pt x="311" y="76"/>
                </a:lnTo>
                <a:lnTo>
                  <a:pt x="290" y="81"/>
                </a:lnTo>
                <a:lnTo>
                  <a:pt x="269" y="81"/>
                </a:lnTo>
                <a:lnTo>
                  <a:pt x="248" y="86"/>
                </a:lnTo>
                <a:lnTo>
                  <a:pt x="229" y="91"/>
                </a:lnTo>
                <a:lnTo>
                  <a:pt x="210" y="91"/>
                </a:lnTo>
                <a:lnTo>
                  <a:pt x="190" y="100"/>
                </a:lnTo>
                <a:lnTo>
                  <a:pt x="170" y="105"/>
                </a:lnTo>
                <a:lnTo>
                  <a:pt x="152" y="115"/>
                </a:lnTo>
                <a:lnTo>
                  <a:pt x="133" y="120"/>
                </a:lnTo>
                <a:lnTo>
                  <a:pt x="114" y="129"/>
                </a:lnTo>
                <a:lnTo>
                  <a:pt x="56" y="144"/>
                </a:lnTo>
                <a:lnTo>
                  <a:pt x="33" y="144"/>
                </a:lnTo>
                <a:lnTo>
                  <a:pt x="29" y="148"/>
                </a:lnTo>
                <a:lnTo>
                  <a:pt x="25" y="148"/>
                </a:lnTo>
                <a:lnTo>
                  <a:pt x="8" y="158"/>
                </a:lnTo>
                <a:lnTo>
                  <a:pt x="1" y="177"/>
                </a:lnTo>
                <a:lnTo>
                  <a:pt x="0" y="196"/>
                </a:lnTo>
                <a:lnTo>
                  <a:pt x="1" y="220"/>
                </a:lnTo>
                <a:lnTo>
                  <a:pt x="3" y="240"/>
                </a:lnTo>
                <a:lnTo>
                  <a:pt x="5" y="259"/>
                </a:lnTo>
                <a:lnTo>
                  <a:pt x="7" y="278"/>
                </a:lnTo>
                <a:lnTo>
                  <a:pt x="12" y="316"/>
                </a:lnTo>
                <a:lnTo>
                  <a:pt x="15" y="340"/>
                </a:lnTo>
                <a:lnTo>
                  <a:pt x="17" y="360"/>
                </a:lnTo>
                <a:lnTo>
                  <a:pt x="18" y="379"/>
                </a:lnTo>
                <a:lnTo>
                  <a:pt x="20" y="398"/>
                </a:lnTo>
                <a:lnTo>
                  <a:pt x="21" y="417"/>
                </a:lnTo>
                <a:lnTo>
                  <a:pt x="22" y="436"/>
                </a:lnTo>
                <a:lnTo>
                  <a:pt x="27" y="513"/>
                </a:lnTo>
                <a:lnTo>
                  <a:pt x="32" y="571"/>
                </a:lnTo>
                <a:lnTo>
                  <a:pt x="34" y="595"/>
                </a:lnTo>
                <a:lnTo>
                  <a:pt x="36" y="614"/>
                </a:lnTo>
                <a:lnTo>
                  <a:pt x="41" y="676"/>
                </a:lnTo>
                <a:lnTo>
                  <a:pt x="43" y="696"/>
                </a:lnTo>
                <a:lnTo>
                  <a:pt x="51" y="715"/>
                </a:lnTo>
                <a:lnTo>
                  <a:pt x="68" y="724"/>
                </a:lnTo>
                <a:lnTo>
                  <a:pt x="100" y="729"/>
                </a:lnTo>
                <a:lnTo>
                  <a:pt x="279" y="729"/>
                </a:lnTo>
                <a:lnTo>
                  <a:pt x="318" y="724"/>
                </a:lnTo>
                <a:lnTo>
                  <a:pt x="356" y="724"/>
                </a:lnTo>
                <a:lnTo>
                  <a:pt x="375" y="720"/>
                </a:lnTo>
                <a:lnTo>
                  <a:pt x="460" y="720"/>
                </a:lnTo>
                <a:lnTo>
                  <a:pt x="480" y="715"/>
                </a:lnTo>
                <a:lnTo>
                  <a:pt x="1020" y="715"/>
                </a:lnTo>
                <a:lnTo>
                  <a:pt x="1039" y="710"/>
                </a:lnTo>
                <a:lnTo>
                  <a:pt x="1096" y="710"/>
                </a:lnTo>
                <a:lnTo>
                  <a:pt x="1116" y="705"/>
                </a:lnTo>
                <a:lnTo>
                  <a:pt x="1175" y="705"/>
                </a:lnTo>
                <a:lnTo>
                  <a:pt x="1195" y="700"/>
                </a:lnTo>
                <a:lnTo>
                  <a:pt x="1236" y="700"/>
                </a:lnTo>
                <a:lnTo>
                  <a:pt x="1256" y="696"/>
                </a:lnTo>
                <a:lnTo>
                  <a:pt x="1278" y="696"/>
                </a:lnTo>
                <a:lnTo>
                  <a:pt x="1299" y="691"/>
                </a:lnTo>
                <a:lnTo>
                  <a:pt x="1340" y="691"/>
                </a:lnTo>
                <a:lnTo>
                  <a:pt x="1359" y="686"/>
                </a:lnTo>
                <a:lnTo>
                  <a:pt x="1379" y="686"/>
                </a:lnTo>
                <a:lnTo>
                  <a:pt x="1398" y="681"/>
                </a:lnTo>
                <a:lnTo>
                  <a:pt x="1417" y="681"/>
                </a:lnTo>
                <a:lnTo>
                  <a:pt x="1437" y="676"/>
                </a:lnTo>
                <a:lnTo>
                  <a:pt x="1457" y="676"/>
                </a:lnTo>
                <a:lnTo>
                  <a:pt x="1477" y="672"/>
                </a:lnTo>
                <a:lnTo>
                  <a:pt x="1497" y="672"/>
                </a:lnTo>
                <a:lnTo>
                  <a:pt x="1539" y="662"/>
                </a:lnTo>
                <a:lnTo>
                  <a:pt x="1579" y="662"/>
                </a:lnTo>
                <a:lnTo>
                  <a:pt x="1598" y="657"/>
                </a:lnTo>
                <a:lnTo>
                  <a:pt x="1618" y="657"/>
                </a:lnTo>
                <a:lnTo>
                  <a:pt x="1637" y="652"/>
                </a:lnTo>
                <a:lnTo>
                  <a:pt x="1656" y="652"/>
                </a:lnTo>
                <a:lnTo>
                  <a:pt x="1676" y="648"/>
                </a:lnTo>
                <a:lnTo>
                  <a:pt x="1717" y="648"/>
                </a:lnTo>
                <a:lnTo>
                  <a:pt x="1737" y="643"/>
                </a:lnTo>
                <a:lnTo>
                  <a:pt x="1779" y="643"/>
                </a:lnTo>
                <a:lnTo>
                  <a:pt x="1799" y="638"/>
                </a:lnTo>
                <a:lnTo>
                  <a:pt x="2178" y="638"/>
                </a:lnTo>
                <a:lnTo>
                  <a:pt x="2198" y="633"/>
                </a:lnTo>
                <a:lnTo>
                  <a:pt x="2239" y="633"/>
                </a:lnTo>
                <a:lnTo>
                  <a:pt x="2259" y="628"/>
                </a:lnTo>
                <a:lnTo>
                  <a:pt x="2301" y="628"/>
                </a:lnTo>
                <a:lnTo>
                  <a:pt x="2320" y="624"/>
                </a:lnTo>
                <a:lnTo>
                  <a:pt x="2340" y="624"/>
                </a:lnTo>
                <a:lnTo>
                  <a:pt x="2359" y="619"/>
                </a:lnTo>
                <a:lnTo>
                  <a:pt x="2379" y="619"/>
                </a:lnTo>
                <a:lnTo>
                  <a:pt x="2399" y="614"/>
                </a:lnTo>
                <a:lnTo>
                  <a:pt x="2439" y="614"/>
                </a:lnTo>
                <a:lnTo>
                  <a:pt x="2460" y="609"/>
                </a:lnTo>
                <a:lnTo>
                  <a:pt x="2535" y="609"/>
                </a:lnTo>
                <a:lnTo>
                  <a:pt x="2554" y="604"/>
                </a:lnTo>
                <a:lnTo>
                  <a:pt x="2638" y="604"/>
                </a:lnTo>
                <a:lnTo>
                  <a:pt x="2660" y="600"/>
                </a:lnTo>
                <a:lnTo>
                  <a:pt x="2721" y="600"/>
                </a:lnTo>
                <a:lnTo>
                  <a:pt x="2739" y="595"/>
                </a:lnTo>
                <a:lnTo>
                  <a:pt x="2769" y="537"/>
                </a:lnTo>
                <a:lnTo>
                  <a:pt x="2776" y="494"/>
                </a:lnTo>
                <a:lnTo>
                  <a:pt x="2782" y="456"/>
                </a:lnTo>
                <a:lnTo>
                  <a:pt x="2794" y="379"/>
                </a:lnTo>
                <a:lnTo>
                  <a:pt x="2801" y="316"/>
                </a:lnTo>
                <a:lnTo>
                  <a:pt x="2803" y="297"/>
                </a:lnTo>
                <a:lnTo>
                  <a:pt x="2806" y="216"/>
                </a:lnTo>
                <a:lnTo>
                  <a:pt x="2806" y="177"/>
                </a:lnTo>
                <a:lnTo>
                  <a:pt x="2806" y="144"/>
                </a:lnTo>
                <a:lnTo>
                  <a:pt x="2805" y="81"/>
                </a:lnTo>
                <a:lnTo>
                  <a:pt x="2766" y="14"/>
                </a:lnTo>
                <a:lnTo>
                  <a:pt x="2747" y="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"/>
          <p:cNvSpPr txBox="1"/>
          <p:nvPr/>
        </p:nvSpPr>
        <p:spPr>
          <a:xfrm>
            <a:off x="380006" y="4575607"/>
            <a:ext cx="1786890" cy="447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History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" name="Google Shape;103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954908" y="1741697"/>
            <a:ext cx="3076730" cy="156289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"/>
          <p:cNvSpPr/>
          <p:nvPr/>
        </p:nvSpPr>
        <p:spPr>
          <a:xfrm>
            <a:off x="10042928" y="1502799"/>
            <a:ext cx="1782445" cy="463550"/>
          </a:xfrm>
          <a:custGeom>
            <a:avLst/>
            <a:gdLst/>
            <a:ahLst/>
            <a:cxnLst/>
            <a:rect l="l" t="t" r="r" b="b"/>
            <a:pathLst>
              <a:path w="2807" h="730" extrusionOk="0">
                <a:moveTo>
                  <a:pt x="2747" y="9"/>
                </a:moveTo>
                <a:lnTo>
                  <a:pt x="2389" y="9"/>
                </a:lnTo>
                <a:lnTo>
                  <a:pt x="2368" y="14"/>
                </a:lnTo>
                <a:lnTo>
                  <a:pt x="2290" y="14"/>
                </a:lnTo>
                <a:lnTo>
                  <a:pt x="2271" y="19"/>
                </a:lnTo>
                <a:lnTo>
                  <a:pt x="2192" y="19"/>
                </a:lnTo>
                <a:lnTo>
                  <a:pt x="2171" y="24"/>
                </a:lnTo>
                <a:lnTo>
                  <a:pt x="2106" y="24"/>
                </a:lnTo>
                <a:lnTo>
                  <a:pt x="2066" y="28"/>
                </a:lnTo>
                <a:lnTo>
                  <a:pt x="2006" y="28"/>
                </a:lnTo>
                <a:lnTo>
                  <a:pt x="1986" y="33"/>
                </a:lnTo>
                <a:lnTo>
                  <a:pt x="1906" y="33"/>
                </a:lnTo>
                <a:lnTo>
                  <a:pt x="1886" y="38"/>
                </a:lnTo>
                <a:lnTo>
                  <a:pt x="1826" y="38"/>
                </a:lnTo>
                <a:lnTo>
                  <a:pt x="1806" y="43"/>
                </a:lnTo>
                <a:lnTo>
                  <a:pt x="1767" y="43"/>
                </a:lnTo>
                <a:lnTo>
                  <a:pt x="1747" y="48"/>
                </a:lnTo>
                <a:lnTo>
                  <a:pt x="1707" y="48"/>
                </a:lnTo>
                <a:lnTo>
                  <a:pt x="1687" y="52"/>
                </a:lnTo>
                <a:lnTo>
                  <a:pt x="1647" y="52"/>
                </a:lnTo>
                <a:lnTo>
                  <a:pt x="1627" y="57"/>
                </a:lnTo>
                <a:lnTo>
                  <a:pt x="1570" y="57"/>
                </a:lnTo>
                <a:lnTo>
                  <a:pt x="1550" y="62"/>
                </a:lnTo>
                <a:lnTo>
                  <a:pt x="1007" y="62"/>
                </a:lnTo>
                <a:lnTo>
                  <a:pt x="987" y="67"/>
                </a:lnTo>
                <a:lnTo>
                  <a:pt x="430" y="67"/>
                </a:lnTo>
                <a:lnTo>
                  <a:pt x="411" y="72"/>
                </a:lnTo>
                <a:lnTo>
                  <a:pt x="351" y="72"/>
                </a:lnTo>
                <a:lnTo>
                  <a:pt x="331" y="76"/>
                </a:lnTo>
                <a:lnTo>
                  <a:pt x="311" y="76"/>
                </a:lnTo>
                <a:lnTo>
                  <a:pt x="290" y="81"/>
                </a:lnTo>
                <a:lnTo>
                  <a:pt x="269" y="81"/>
                </a:lnTo>
                <a:lnTo>
                  <a:pt x="248" y="86"/>
                </a:lnTo>
                <a:lnTo>
                  <a:pt x="229" y="91"/>
                </a:lnTo>
                <a:lnTo>
                  <a:pt x="210" y="91"/>
                </a:lnTo>
                <a:lnTo>
                  <a:pt x="190" y="100"/>
                </a:lnTo>
                <a:lnTo>
                  <a:pt x="170" y="105"/>
                </a:lnTo>
                <a:lnTo>
                  <a:pt x="152" y="115"/>
                </a:lnTo>
                <a:lnTo>
                  <a:pt x="133" y="120"/>
                </a:lnTo>
                <a:lnTo>
                  <a:pt x="114" y="129"/>
                </a:lnTo>
                <a:lnTo>
                  <a:pt x="56" y="144"/>
                </a:lnTo>
                <a:lnTo>
                  <a:pt x="33" y="144"/>
                </a:lnTo>
                <a:lnTo>
                  <a:pt x="29" y="148"/>
                </a:lnTo>
                <a:lnTo>
                  <a:pt x="25" y="148"/>
                </a:lnTo>
                <a:lnTo>
                  <a:pt x="8" y="158"/>
                </a:lnTo>
                <a:lnTo>
                  <a:pt x="1" y="177"/>
                </a:lnTo>
                <a:lnTo>
                  <a:pt x="0" y="196"/>
                </a:lnTo>
                <a:lnTo>
                  <a:pt x="1" y="220"/>
                </a:lnTo>
                <a:lnTo>
                  <a:pt x="3" y="240"/>
                </a:lnTo>
                <a:lnTo>
                  <a:pt x="5" y="259"/>
                </a:lnTo>
                <a:lnTo>
                  <a:pt x="7" y="278"/>
                </a:lnTo>
                <a:lnTo>
                  <a:pt x="12" y="316"/>
                </a:lnTo>
                <a:lnTo>
                  <a:pt x="15" y="340"/>
                </a:lnTo>
                <a:lnTo>
                  <a:pt x="17" y="360"/>
                </a:lnTo>
                <a:lnTo>
                  <a:pt x="18" y="379"/>
                </a:lnTo>
                <a:lnTo>
                  <a:pt x="20" y="398"/>
                </a:lnTo>
                <a:lnTo>
                  <a:pt x="21" y="417"/>
                </a:lnTo>
                <a:lnTo>
                  <a:pt x="22" y="436"/>
                </a:lnTo>
                <a:lnTo>
                  <a:pt x="27" y="513"/>
                </a:lnTo>
                <a:lnTo>
                  <a:pt x="32" y="571"/>
                </a:lnTo>
                <a:lnTo>
                  <a:pt x="34" y="595"/>
                </a:lnTo>
                <a:lnTo>
                  <a:pt x="36" y="614"/>
                </a:lnTo>
                <a:lnTo>
                  <a:pt x="41" y="676"/>
                </a:lnTo>
                <a:lnTo>
                  <a:pt x="43" y="696"/>
                </a:lnTo>
                <a:lnTo>
                  <a:pt x="51" y="715"/>
                </a:lnTo>
                <a:lnTo>
                  <a:pt x="68" y="724"/>
                </a:lnTo>
                <a:lnTo>
                  <a:pt x="100" y="729"/>
                </a:lnTo>
                <a:lnTo>
                  <a:pt x="279" y="729"/>
                </a:lnTo>
                <a:lnTo>
                  <a:pt x="318" y="724"/>
                </a:lnTo>
                <a:lnTo>
                  <a:pt x="356" y="724"/>
                </a:lnTo>
                <a:lnTo>
                  <a:pt x="375" y="720"/>
                </a:lnTo>
                <a:lnTo>
                  <a:pt x="460" y="720"/>
                </a:lnTo>
                <a:lnTo>
                  <a:pt x="480" y="715"/>
                </a:lnTo>
                <a:lnTo>
                  <a:pt x="1020" y="715"/>
                </a:lnTo>
                <a:lnTo>
                  <a:pt x="1039" y="710"/>
                </a:lnTo>
                <a:lnTo>
                  <a:pt x="1096" y="710"/>
                </a:lnTo>
                <a:lnTo>
                  <a:pt x="1116" y="705"/>
                </a:lnTo>
                <a:lnTo>
                  <a:pt x="1175" y="705"/>
                </a:lnTo>
                <a:lnTo>
                  <a:pt x="1195" y="700"/>
                </a:lnTo>
                <a:lnTo>
                  <a:pt x="1236" y="700"/>
                </a:lnTo>
                <a:lnTo>
                  <a:pt x="1256" y="696"/>
                </a:lnTo>
                <a:lnTo>
                  <a:pt x="1278" y="696"/>
                </a:lnTo>
                <a:lnTo>
                  <a:pt x="1299" y="691"/>
                </a:lnTo>
                <a:lnTo>
                  <a:pt x="1340" y="691"/>
                </a:lnTo>
                <a:lnTo>
                  <a:pt x="1359" y="686"/>
                </a:lnTo>
                <a:lnTo>
                  <a:pt x="1379" y="686"/>
                </a:lnTo>
                <a:lnTo>
                  <a:pt x="1398" y="681"/>
                </a:lnTo>
                <a:lnTo>
                  <a:pt x="1417" y="681"/>
                </a:lnTo>
                <a:lnTo>
                  <a:pt x="1437" y="676"/>
                </a:lnTo>
                <a:lnTo>
                  <a:pt x="1457" y="676"/>
                </a:lnTo>
                <a:lnTo>
                  <a:pt x="1477" y="672"/>
                </a:lnTo>
                <a:lnTo>
                  <a:pt x="1497" y="672"/>
                </a:lnTo>
                <a:lnTo>
                  <a:pt x="1539" y="662"/>
                </a:lnTo>
                <a:lnTo>
                  <a:pt x="1579" y="662"/>
                </a:lnTo>
                <a:lnTo>
                  <a:pt x="1598" y="657"/>
                </a:lnTo>
                <a:lnTo>
                  <a:pt x="1618" y="657"/>
                </a:lnTo>
                <a:lnTo>
                  <a:pt x="1637" y="652"/>
                </a:lnTo>
                <a:lnTo>
                  <a:pt x="1656" y="652"/>
                </a:lnTo>
                <a:lnTo>
                  <a:pt x="1676" y="648"/>
                </a:lnTo>
                <a:lnTo>
                  <a:pt x="1717" y="648"/>
                </a:lnTo>
                <a:lnTo>
                  <a:pt x="1737" y="643"/>
                </a:lnTo>
                <a:lnTo>
                  <a:pt x="1779" y="643"/>
                </a:lnTo>
                <a:lnTo>
                  <a:pt x="1799" y="638"/>
                </a:lnTo>
                <a:lnTo>
                  <a:pt x="2178" y="638"/>
                </a:lnTo>
                <a:lnTo>
                  <a:pt x="2198" y="633"/>
                </a:lnTo>
                <a:lnTo>
                  <a:pt x="2239" y="633"/>
                </a:lnTo>
                <a:lnTo>
                  <a:pt x="2259" y="628"/>
                </a:lnTo>
                <a:lnTo>
                  <a:pt x="2301" y="628"/>
                </a:lnTo>
                <a:lnTo>
                  <a:pt x="2320" y="624"/>
                </a:lnTo>
                <a:lnTo>
                  <a:pt x="2340" y="624"/>
                </a:lnTo>
                <a:lnTo>
                  <a:pt x="2359" y="619"/>
                </a:lnTo>
                <a:lnTo>
                  <a:pt x="2379" y="619"/>
                </a:lnTo>
                <a:lnTo>
                  <a:pt x="2399" y="614"/>
                </a:lnTo>
                <a:lnTo>
                  <a:pt x="2439" y="614"/>
                </a:lnTo>
                <a:lnTo>
                  <a:pt x="2460" y="609"/>
                </a:lnTo>
                <a:lnTo>
                  <a:pt x="2535" y="609"/>
                </a:lnTo>
                <a:lnTo>
                  <a:pt x="2554" y="604"/>
                </a:lnTo>
                <a:lnTo>
                  <a:pt x="2638" y="604"/>
                </a:lnTo>
                <a:lnTo>
                  <a:pt x="2660" y="600"/>
                </a:lnTo>
                <a:lnTo>
                  <a:pt x="2721" y="600"/>
                </a:lnTo>
                <a:lnTo>
                  <a:pt x="2739" y="595"/>
                </a:lnTo>
                <a:lnTo>
                  <a:pt x="2769" y="537"/>
                </a:lnTo>
                <a:lnTo>
                  <a:pt x="2776" y="494"/>
                </a:lnTo>
                <a:lnTo>
                  <a:pt x="2782" y="456"/>
                </a:lnTo>
                <a:lnTo>
                  <a:pt x="2794" y="379"/>
                </a:lnTo>
                <a:lnTo>
                  <a:pt x="2801" y="316"/>
                </a:lnTo>
                <a:lnTo>
                  <a:pt x="2803" y="297"/>
                </a:lnTo>
                <a:lnTo>
                  <a:pt x="2806" y="216"/>
                </a:lnTo>
                <a:lnTo>
                  <a:pt x="2806" y="177"/>
                </a:lnTo>
                <a:lnTo>
                  <a:pt x="2806" y="144"/>
                </a:lnTo>
                <a:lnTo>
                  <a:pt x="2805" y="81"/>
                </a:lnTo>
                <a:lnTo>
                  <a:pt x="2766" y="14"/>
                </a:lnTo>
                <a:lnTo>
                  <a:pt x="2747" y="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"/>
          <p:cNvSpPr txBox="1"/>
          <p:nvPr/>
        </p:nvSpPr>
        <p:spPr>
          <a:xfrm>
            <a:off x="9959913" y="1545228"/>
            <a:ext cx="1786890" cy="447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Music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p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388529" y="4397957"/>
            <a:ext cx="3779705" cy="238414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"/>
          <p:cNvSpPr/>
          <p:nvPr/>
        </p:nvSpPr>
        <p:spPr>
          <a:xfrm>
            <a:off x="10245443" y="3902284"/>
            <a:ext cx="1782445" cy="463550"/>
          </a:xfrm>
          <a:custGeom>
            <a:avLst/>
            <a:gdLst/>
            <a:ahLst/>
            <a:cxnLst/>
            <a:rect l="l" t="t" r="r" b="b"/>
            <a:pathLst>
              <a:path w="2807" h="730" extrusionOk="0">
                <a:moveTo>
                  <a:pt x="2747" y="9"/>
                </a:moveTo>
                <a:lnTo>
                  <a:pt x="2389" y="9"/>
                </a:lnTo>
                <a:lnTo>
                  <a:pt x="2368" y="14"/>
                </a:lnTo>
                <a:lnTo>
                  <a:pt x="2290" y="14"/>
                </a:lnTo>
                <a:lnTo>
                  <a:pt x="2271" y="19"/>
                </a:lnTo>
                <a:lnTo>
                  <a:pt x="2192" y="19"/>
                </a:lnTo>
                <a:lnTo>
                  <a:pt x="2171" y="24"/>
                </a:lnTo>
                <a:lnTo>
                  <a:pt x="2106" y="24"/>
                </a:lnTo>
                <a:lnTo>
                  <a:pt x="2066" y="28"/>
                </a:lnTo>
                <a:lnTo>
                  <a:pt x="2006" y="28"/>
                </a:lnTo>
                <a:lnTo>
                  <a:pt x="1986" y="33"/>
                </a:lnTo>
                <a:lnTo>
                  <a:pt x="1906" y="33"/>
                </a:lnTo>
                <a:lnTo>
                  <a:pt x="1886" y="38"/>
                </a:lnTo>
                <a:lnTo>
                  <a:pt x="1826" y="38"/>
                </a:lnTo>
                <a:lnTo>
                  <a:pt x="1806" y="43"/>
                </a:lnTo>
                <a:lnTo>
                  <a:pt x="1767" y="43"/>
                </a:lnTo>
                <a:lnTo>
                  <a:pt x="1747" y="48"/>
                </a:lnTo>
                <a:lnTo>
                  <a:pt x="1707" y="48"/>
                </a:lnTo>
                <a:lnTo>
                  <a:pt x="1687" y="52"/>
                </a:lnTo>
                <a:lnTo>
                  <a:pt x="1647" y="52"/>
                </a:lnTo>
                <a:lnTo>
                  <a:pt x="1627" y="57"/>
                </a:lnTo>
                <a:lnTo>
                  <a:pt x="1570" y="57"/>
                </a:lnTo>
                <a:lnTo>
                  <a:pt x="1550" y="62"/>
                </a:lnTo>
                <a:lnTo>
                  <a:pt x="1007" y="62"/>
                </a:lnTo>
                <a:lnTo>
                  <a:pt x="987" y="67"/>
                </a:lnTo>
                <a:lnTo>
                  <a:pt x="430" y="67"/>
                </a:lnTo>
                <a:lnTo>
                  <a:pt x="411" y="72"/>
                </a:lnTo>
                <a:lnTo>
                  <a:pt x="351" y="72"/>
                </a:lnTo>
                <a:lnTo>
                  <a:pt x="331" y="76"/>
                </a:lnTo>
                <a:lnTo>
                  <a:pt x="311" y="76"/>
                </a:lnTo>
                <a:lnTo>
                  <a:pt x="290" y="81"/>
                </a:lnTo>
                <a:lnTo>
                  <a:pt x="269" y="81"/>
                </a:lnTo>
                <a:lnTo>
                  <a:pt x="248" y="86"/>
                </a:lnTo>
                <a:lnTo>
                  <a:pt x="229" y="91"/>
                </a:lnTo>
                <a:lnTo>
                  <a:pt x="210" y="91"/>
                </a:lnTo>
                <a:lnTo>
                  <a:pt x="190" y="100"/>
                </a:lnTo>
                <a:lnTo>
                  <a:pt x="170" y="105"/>
                </a:lnTo>
                <a:lnTo>
                  <a:pt x="152" y="115"/>
                </a:lnTo>
                <a:lnTo>
                  <a:pt x="133" y="120"/>
                </a:lnTo>
                <a:lnTo>
                  <a:pt x="114" y="129"/>
                </a:lnTo>
                <a:lnTo>
                  <a:pt x="56" y="144"/>
                </a:lnTo>
                <a:lnTo>
                  <a:pt x="33" y="144"/>
                </a:lnTo>
                <a:lnTo>
                  <a:pt x="29" y="148"/>
                </a:lnTo>
                <a:lnTo>
                  <a:pt x="25" y="148"/>
                </a:lnTo>
                <a:lnTo>
                  <a:pt x="8" y="158"/>
                </a:lnTo>
                <a:lnTo>
                  <a:pt x="1" y="177"/>
                </a:lnTo>
                <a:lnTo>
                  <a:pt x="0" y="196"/>
                </a:lnTo>
                <a:lnTo>
                  <a:pt x="1" y="220"/>
                </a:lnTo>
                <a:lnTo>
                  <a:pt x="3" y="240"/>
                </a:lnTo>
                <a:lnTo>
                  <a:pt x="5" y="259"/>
                </a:lnTo>
                <a:lnTo>
                  <a:pt x="7" y="278"/>
                </a:lnTo>
                <a:lnTo>
                  <a:pt x="12" y="316"/>
                </a:lnTo>
                <a:lnTo>
                  <a:pt x="15" y="340"/>
                </a:lnTo>
                <a:lnTo>
                  <a:pt x="17" y="360"/>
                </a:lnTo>
                <a:lnTo>
                  <a:pt x="18" y="379"/>
                </a:lnTo>
                <a:lnTo>
                  <a:pt x="20" y="398"/>
                </a:lnTo>
                <a:lnTo>
                  <a:pt x="21" y="417"/>
                </a:lnTo>
                <a:lnTo>
                  <a:pt x="22" y="436"/>
                </a:lnTo>
                <a:lnTo>
                  <a:pt x="27" y="513"/>
                </a:lnTo>
                <a:lnTo>
                  <a:pt x="32" y="571"/>
                </a:lnTo>
                <a:lnTo>
                  <a:pt x="34" y="595"/>
                </a:lnTo>
                <a:lnTo>
                  <a:pt x="36" y="614"/>
                </a:lnTo>
                <a:lnTo>
                  <a:pt x="41" y="676"/>
                </a:lnTo>
                <a:lnTo>
                  <a:pt x="43" y="696"/>
                </a:lnTo>
                <a:lnTo>
                  <a:pt x="51" y="715"/>
                </a:lnTo>
                <a:lnTo>
                  <a:pt x="68" y="724"/>
                </a:lnTo>
                <a:lnTo>
                  <a:pt x="100" y="729"/>
                </a:lnTo>
                <a:lnTo>
                  <a:pt x="279" y="729"/>
                </a:lnTo>
                <a:lnTo>
                  <a:pt x="318" y="724"/>
                </a:lnTo>
                <a:lnTo>
                  <a:pt x="356" y="724"/>
                </a:lnTo>
                <a:lnTo>
                  <a:pt x="375" y="720"/>
                </a:lnTo>
                <a:lnTo>
                  <a:pt x="460" y="720"/>
                </a:lnTo>
                <a:lnTo>
                  <a:pt x="480" y="715"/>
                </a:lnTo>
                <a:lnTo>
                  <a:pt x="1020" y="715"/>
                </a:lnTo>
                <a:lnTo>
                  <a:pt x="1039" y="710"/>
                </a:lnTo>
                <a:lnTo>
                  <a:pt x="1096" y="710"/>
                </a:lnTo>
                <a:lnTo>
                  <a:pt x="1116" y="705"/>
                </a:lnTo>
                <a:lnTo>
                  <a:pt x="1175" y="705"/>
                </a:lnTo>
                <a:lnTo>
                  <a:pt x="1195" y="700"/>
                </a:lnTo>
                <a:lnTo>
                  <a:pt x="1236" y="700"/>
                </a:lnTo>
                <a:lnTo>
                  <a:pt x="1256" y="696"/>
                </a:lnTo>
                <a:lnTo>
                  <a:pt x="1278" y="696"/>
                </a:lnTo>
                <a:lnTo>
                  <a:pt x="1299" y="691"/>
                </a:lnTo>
                <a:lnTo>
                  <a:pt x="1340" y="691"/>
                </a:lnTo>
                <a:lnTo>
                  <a:pt x="1359" y="686"/>
                </a:lnTo>
                <a:lnTo>
                  <a:pt x="1379" y="686"/>
                </a:lnTo>
                <a:lnTo>
                  <a:pt x="1398" y="681"/>
                </a:lnTo>
                <a:lnTo>
                  <a:pt x="1417" y="681"/>
                </a:lnTo>
                <a:lnTo>
                  <a:pt x="1437" y="676"/>
                </a:lnTo>
                <a:lnTo>
                  <a:pt x="1457" y="676"/>
                </a:lnTo>
                <a:lnTo>
                  <a:pt x="1477" y="672"/>
                </a:lnTo>
                <a:lnTo>
                  <a:pt x="1497" y="672"/>
                </a:lnTo>
                <a:lnTo>
                  <a:pt x="1539" y="662"/>
                </a:lnTo>
                <a:lnTo>
                  <a:pt x="1579" y="662"/>
                </a:lnTo>
                <a:lnTo>
                  <a:pt x="1598" y="657"/>
                </a:lnTo>
                <a:lnTo>
                  <a:pt x="1618" y="657"/>
                </a:lnTo>
                <a:lnTo>
                  <a:pt x="1637" y="652"/>
                </a:lnTo>
                <a:lnTo>
                  <a:pt x="1656" y="652"/>
                </a:lnTo>
                <a:lnTo>
                  <a:pt x="1676" y="648"/>
                </a:lnTo>
                <a:lnTo>
                  <a:pt x="1717" y="648"/>
                </a:lnTo>
                <a:lnTo>
                  <a:pt x="1737" y="643"/>
                </a:lnTo>
                <a:lnTo>
                  <a:pt x="1779" y="643"/>
                </a:lnTo>
                <a:lnTo>
                  <a:pt x="1799" y="638"/>
                </a:lnTo>
                <a:lnTo>
                  <a:pt x="2178" y="638"/>
                </a:lnTo>
                <a:lnTo>
                  <a:pt x="2198" y="633"/>
                </a:lnTo>
                <a:lnTo>
                  <a:pt x="2239" y="633"/>
                </a:lnTo>
                <a:lnTo>
                  <a:pt x="2259" y="628"/>
                </a:lnTo>
                <a:lnTo>
                  <a:pt x="2301" y="628"/>
                </a:lnTo>
                <a:lnTo>
                  <a:pt x="2320" y="624"/>
                </a:lnTo>
                <a:lnTo>
                  <a:pt x="2340" y="624"/>
                </a:lnTo>
                <a:lnTo>
                  <a:pt x="2359" y="619"/>
                </a:lnTo>
                <a:lnTo>
                  <a:pt x="2379" y="619"/>
                </a:lnTo>
                <a:lnTo>
                  <a:pt x="2399" y="614"/>
                </a:lnTo>
                <a:lnTo>
                  <a:pt x="2439" y="614"/>
                </a:lnTo>
                <a:lnTo>
                  <a:pt x="2460" y="609"/>
                </a:lnTo>
                <a:lnTo>
                  <a:pt x="2535" y="609"/>
                </a:lnTo>
                <a:lnTo>
                  <a:pt x="2554" y="604"/>
                </a:lnTo>
                <a:lnTo>
                  <a:pt x="2638" y="604"/>
                </a:lnTo>
                <a:lnTo>
                  <a:pt x="2660" y="600"/>
                </a:lnTo>
                <a:lnTo>
                  <a:pt x="2721" y="600"/>
                </a:lnTo>
                <a:lnTo>
                  <a:pt x="2739" y="595"/>
                </a:lnTo>
                <a:lnTo>
                  <a:pt x="2769" y="537"/>
                </a:lnTo>
                <a:lnTo>
                  <a:pt x="2776" y="494"/>
                </a:lnTo>
                <a:lnTo>
                  <a:pt x="2782" y="456"/>
                </a:lnTo>
                <a:lnTo>
                  <a:pt x="2794" y="379"/>
                </a:lnTo>
                <a:lnTo>
                  <a:pt x="2801" y="316"/>
                </a:lnTo>
                <a:lnTo>
                  <a:pt x="2803" y="297"/>
                </a:lnTo>
                <a:lnTo>
                  <a:pt x="2806" y="216"/>
                </a:lnTo>
                <a:lnTo>
                  <a:pt x="2806" y="177"/>
                </a:lnTo>
                <a:lnTo>
                  <a:pt x="2806" y="144"/>
                </a:lnTo>
                <a:lnTo>
                  <a:pt x="2805" y="81"/>
                </a:lnTo>
                <a:lnTo>
                  <a:pt x="2766" y="14"/>
                </a:lnTo>
                <a:lnTo>
                  <a:pt x="2747" y="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"/>
          <p:cNvSpPr txBox="1"/>
          <p:nvPr/>
        </p:nvSpPr>
        <p:spPr>
          <a:xfrm>
            <a:off x="10237403" y="3952102"/>
            <a:ext cx="1786890" cy="447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Art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"/>
          <p:cNvSpPr txBox="1"/>
          <p:nvPr/>
        </p:nvSpPr>
        <p:spPr>
          <a:xfrm>
            <a:off x="8437882" y="4337957"/>
            <a:ext cx="3999800" cy="2391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</a:t>
            </a:r>
            <a:endParaRPr sz="1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n-GB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Focus – 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Giuseppe Arcimboldo</a:t>
            </a:r>
            <a:endParaRPr dirty="0">
              <a:solidFill>
                <a:schemeClr val="dk1"/>
              </a:solidFill>
            </a:endParaRPr>
          </a:p>
          <a:p>
            <a:r>
              <a:rPr lang="en-GB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Question: 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different media can be used to create portraits?</a:t>
            </a:r>
            <a:endParaRPr dirty="0">
              <a:solidFill>
                <a:schemeClr val="dk1"/>
              </a:solidFill>
            </a:endParaRPr>
          </a:p>
          <a:p>
            <a:endParaRPr lang="en-GB" sz="12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KQ1:  What can you tell me about Giuseppe Arcimboldo’s work?</a:t>
            </a:r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KQ2:  How can we represent the four elements/seasons?</a:t>
            </a:r>
          </a:p>
          <a:p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KQ3:  How can we create self-portraits using flowers?</a:t>
            </a:r>
          </a:p>
          <a:p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KQ4:  How can we create a portrait using different media</a:t>
            </a:r>
          </a:p>
          <a:p>
            <a:endParaRPr lang="en-GB" sz="12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11" name="Google Shape;111;p1"/>
          <p:cNvSpPr txBox="1"/>
          <p:nvPr/>
        </p:nvSpPr>
        <p:spPr>
          <a:xfrm>
            <a:off x="9554400" y="2020386"/>
            <a:ext cx="2441012" cy="212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GB" sz="1200" dirty="0">
                <a:latin typeface="Calibri"/>
              </a:rPr>
              <a:t>Your Imagination – A song about using your </a:t>
            </a:r>
            <a:r>
              <a:rPr lang="en-GB" sz="1200">
                <a:latin typeface="Calibri"/>
              </a:rPr>
              <a:t>imagination. Play a percussion instrument to a piece of music.</a:t>
            </a:r>
            <a:endParaRPr lang="en-GB" sz="1200" dirty="0">
              <a:latin typeface="Calibri"/>
            </a:endParaRPr>
          </a:p>
          <a:p>
            <a:r>
              <a:rPr lang="en-GB" sz="1200">
                <a:latin typeface="Calibri"/>
              </a:rPr>
              <a:t>Reflect, Rewind and Replay</a:t>
            </a:r>
          </a:p>
          <a:p>
            <a:pPr marL="285750" indent="-285750">
              <a:buChar char="•"/>
            </a:pPr>
            <a:r>
              <a:rPr lang="en-GB" sz="1200">
                <a:latin typeface="Calibri"/>
              </a:rPr>
              <a:t>Singing</a:t>
            </a:r>
            <a:endParaRPr lang="en-GB" sz="1200" dirty="0">
              <a:latin typeface="Calibri"/>
            </a:endParaRPr>
          </a:p>
          <a:p>
            <a:pPr marL="285750" indent="-285750">
              <a:buChar char="•"/>
            </a:pPr>
            <a:r>
              <a:rPr lang="en-GB" sz="1200">
                <a:latin typeface="Calibri"/>
                <a:ea typeface="Calibri"/>
                <a:cs typeface="Calibri"/>
              </a:rPr>
              <a:t>Play instruments within the song</a:t>
            </a:r>
            <a:endParaRPr lang="en-GB"/>
          </a:p>
          <a:p>
            <a:pPr marL="285750" indent="-285750">
              <a:buChar char="•"/>
            </a:pPr>
            <a:r>
              <a:rPr lang="en-GB" sz="1200">
                <a:latin typeface="Calibri"/>
                <a:ea typeface="Calibri"/>
                <a:cs typeface="Calibri"/>
              </a:rPr>
              <a:t>Improvisation using voices and instruments</a:t>
            </a:r>
            <a:endParaRPr lang="en-GB"/>
          </a:p>
          <a:p>
            <a:pPr marL="285750" indent="-285750">
              <a:buChar char="•"/>
            </a:pPr>
            <a:endParaRPr lang="en-GB" sz="1200" dirty="0">
              <a:latin typeface="Calibri"/>
            </a:endParaRPr>
          </a:p>
        </p:txBody>
      </p:sp>
      <p:sp>
        <p:nvSpPr>
          <p:cNvPr id="112" name="Google Shape;112;p1"/>
          <p:cNvSpPr txBox="1"/>
          <p:nvPr/>
        </p:nvSpPr>
        <p:spPr>
          <a:xfrm>
            <a:off x="494112" y="1733287"/>
            <a:ext cx="2373779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GB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This term, we are continuing to read a range of picture books as well as some short chapter based books.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23128"/>
            <a:ext cx="12191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5507" y="-154456"/>
            <a:ext cx="4894311" cy="4231768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"/>
          <p:cNvSpPr/>
          <p:nvPr/>
        </p:nvSpPr>
        <p:spPr>
          <a:xfrm>
            <a:off x="993157" y="87063"/>
            <a:ext cx="1782445" cy="463550"/>
          </a:xfrm>
          <a:custGeom>
            <a:avLst/>
            <a:gdLst/>
            <a:ahLst/>
            <a:cxnLst/>
            <a:rect l="l" t="t" r="r" b="b"/>
            <a:pathLst>
              <a:path w="2807" h="730" extrusionOk="0">
                <a:moveTo>
                  <a:pt x="2747" y="10"/>
                </a:moveTo>
                <a:lnTo>
                  <a:pt x="2389" y="10"/>
                </a:lnTo>
                <a:lnTo>
                  <a:pt x="2368" y="14"/>
                </a:lnTo>
                <a:lnTo>
                  <a:pt x="2290" y="14"/>
                </a:lnTo>
                <a:lnTo>
                  <a:pt x="2271" y="19"/>
                </a:lnTo>
                <a:lnTo>
                  <a:pt x="2192" y="19"/>
                </a:lnTo>
                <a:lnTo>
                  <a:pt x="2171" y="24"/>
                </a:lnTo>
                <a:lnTo>
                  <a:pt x="2106" y="24"/>
                </a:lnTo>
                <a:lnTo>
                  <a:pt x="2066" y="29"/>
                </a:lnTo>
                <a:lnTo>
                  <a:pt x="2006" y="29"/>
                </a:lnTo>
                <a:lnTo>
                  <a:pt x="1986" y="34"/>
                </a:lnTo>
                <a:lnTo>
                  <a:pt x="1906" y="34"/>
                </a:lnTo>
                <a:lnTo>
                  <a:pt x="1886" y="38"/>
                </a:lnTo>
                <a:lnTo>
                  <a:pt x="1826" y="38"/>
                </a:lnTo>
                <a:lnTo>
                  <a:pt x="1806" y="43"/>
                </a:lnTo>
                <a:lnTo>
                  <a:pt x="1767" y="43"/>
                </a:lnTo>
                <a:lnTo>
                  <a:pt x="1747" y="48"/>
                </a:lnTo>
                <a:lnTo>
                  <a:pt x="1707" y="48"/>
                </a:lnTo>
                <a:lnTo>
                  <a:pt x="1687" y="53"/>
                </a:lnTo>
                <a:lnTo>
                  <a:pt x="1647" y="53"/>
                </a:lnTo>
                <a:lnTo>
                  <a:pt x="1627" y="58"/>
                </a:lnTo>
                <a:lnTo>
                  <a:pt x="1570" y="58"/>
                </a:lnTo>
                <a:lnTo>
                  <a:pt x="1550" y="62"/>
                </a:lnTo>
                <a:lnTo>
                  <a:pt x="1007" y="62"/>
                </a:lnTo>
                <a:lnTo>
                  <a:pt x="987" y="67"/>
                </a:lnTo>
                <a:lnTo>
                  <a:pt x="430" y="67"/>
                </a:lnTo>
                <a:lnTo>
                  <a:pt x="411" y="72"/>
                </a:lnTo>
                <a:lnTo>
                  <a:pt x="351" y="72"/>
                </a:lnTo>
                <a:lnTo>
                  <a:pt x="331" y="77"/>
                </a:lnTo>
                <a:lnTo>
                  <a:pt x="311" y="77"/>
                </a:lnTo>
                <a:lnTo>
                  <a:pt x="290" y="82"/>
                </a:lnTo>
                <a:lnTo>
                  <a:pt x="269" y="82"/>
                </a:lnTo>
                <a:lnTo>
                  <a:pt x="248" y="86"/>
                </a:lnTo>
                <a:lnTo>
                  <a:pt x="229" y="91"/>
                </a:lnTo>
                <a:lnTo>
                  <a:pt x="210" y="91"/>
                </a:lnTo>
                <a:lnTo>
                  <a:pt x="190" y="101"/>
                </a:lnTo>
                <a:lnTo>
                  <a:pt x="170" y="106"/>
                </a:lnTo>
                <a:lnTo>
                  <a:pt x="152" y="115"/>
                </a:lnTo>
                <a:lnTo>
                  <a:pt x="133" y="120"/>
                </a:lnTo>
                <a:lnTo>
                  <a:pt x="114" y="130"/>
                </a:lnTo>
                <a:lnTo>
                  <a:pt x="56" y="144"/>
                </a:lnTo>
                <a:lnTo>
                  <a:pt x="33" y="144"/>
                </a:lnTo>
                <a:lnTo>
                  <a:pt x="25" y="149"/>
                </a:lnTo>
                <a:lnTo>
                  <a:pt x="8" y="158"/>
                </a:lnTo>
                <a:lnTo>
                  <a:pt x="1" y="178"/>
                </a:lnTo>
                <a:lnTo>
                  <a:pt x="0" y="197"/>
                </a:lnTo>
                <a:lnTo>
                  <a:pt x="1" y="221"/>
                </a:lnTo>
                <a:lnTo>
                  <a:pt x="3" y="240"/>
                </a:lnTo>
                <a:lnTo>
                  <a:pt x="5" y="259"/>
                </a:lnTo>
                <a:lnTo>
                  <a:pt x="7" y="278"/>
                </a:lnTo>
                <a:lnTo>
                  <a:pt x="12" y="317"/>
                </a:lnTo>
                <a:lnTo>
                  <a:pt x="15" y="341"/>
                </a:lnTo>
                <a:lnTo>
                  <a:pt x="17" y="360"/>
                </a:lnTo>
                <a:lnTo>
                  <a:pt x="18" y="379"/>
                </a:lnTo>
                <a:lnTo>
                  <a:pt x="20" y="398"/>
                </a:lnTo>
                <a:lnTo>
                  <a:pt x="21" y="418"/>
                </a:lnTo>
                <a:lnTo>
                  <a:pt x="22" y="437"/>
                </a:lnTo>
                <a:lnTo>
                  <a:pt x="27" y="514"/>
                </a:lnTo>
                <a:lnTo>
                  <a:pt x="32" y="571"/>
                </a:lnTo>
                <a:lnTo>
                  <a:pt x="34" y="595"/>
                </a:lnTo>
                <a:lnTo>
                  <a:pt x="36" y="614"/>
                </a:lnTo>
                <a:lnTo>
                  <a:pt x="41" y="677"/>
                </a:lnTo>
                <a:lnTo>
                  <a:pt x="43" y="696"/>
                </a:lnTo>
                <a:lnTo>
                  <a:pt x="51" y="715"/>
                </a:lnTo>
                <a:lnTo>
                  <a:pt x="68" y="725"/>
                </a:lnTo>
                <a:lnTo>
                  <a:pt x="100" y="730"/>
                </a:lnTo>
                <a:lnTo>
                  <a:pt x="279" y="730"/>
                </a:lnTo>
                <a:lnTo>
                  <a:pt x="318" y="725"/>
                </a:lnTo>
                <a:lnTo>
                  <a:pt x="356" y="725"/>
                </a:lnTo>
                <a:lnTo>
                  <a:pt x="375" y="720"/>
                </a:lnTo>
                <a:lnTo>
                  <a:pt x="460" y="720"/>
                </a:lnTo>
                <a:lnTo>
                  <a:pt x="480" y="715"/>
                </a:lnTo>
                <a:lnTo>
                  <a:pt x="1020" y="715"/>
                </a:lnTo>
                <a:lnTo>
                  <a:pt x="1039" y="710"/>
                </a:lnTo>
                <a:lnTo>
                  <a:pt x="1096" y="710"/>
                </a:lnTo>
                <a:lnTo>
                  <a:pt x="1116" y="706"/>
                </a:lnTo>
                <a:lnTo>
                  <a:pt x="1175" y="706"/>
                </a:lnTo>
                <a:lnTo>
                  <a:pt x="1195" y="701"/>
                </a:lnTo>
                <a:lnTo>
                  <a:pt x="1236" y="701"/>
                </a:lnTo>
                <a:lnTo>
                  <a:pt x="1256" y="696"/>
                </a:lnTo>
                <a:lnTo>
                  <a:pt x="1278" y="696"/>
                </a:lnTo>
                <a:lnTo>
                  <a:pt x="1299" y="691"/>
                </a:lnTo>
                <a:lnTo>
                  <a:pt x="1340" y="691"/>
                </a:lnTo>
                <a:lnTo>
                  <a:pt x="1359" y="686"/>
                </a:lnTo>
                <a:lnTo>
                  <a:pt x="1379" y="686"/>
                </a:lnTo>
                <a:lnTo>
                  <a:pt x="1398" y="682"/>
                </a:lnTo>
                <a:lnTo>
                  <a:pt x="1417" y="682"/>
                </a:lnTo>
                <a:lnTo>
                  <a:pt x="1437" y="677"/>
                </a:lnTo>
                <a:lnTo>
                  <a:pt x="1457" y="677"/>
                </a:lnTo>
                <a:lnTo>
                  <a:pt x="1477" y="672"/>
                </a:lnTo>
                <a:lnTo>
                  <a:pt x="1497" y="672"/>
                </a:lnTo>
                <a:lnTo>
                  <a:pt x="1539" y="662"/>
                </a:lnTo>
                <a:lnTo>
                  <a:pt x="1579" y="662"/>
                </a:lnTo>
                <a:lnTo>
                  <a:pt x="1598" y="658"/>
                </a:lnTo>
                <a:lnTo>
                  <a:pt x="1618" y="658"/>
                </a:lnTo>
                <a:lnTo>
                  <a:pt x="1637" y="653"/>
                </a:lnTo>
                <a:lnTo>
                  <a:pt x="1656" y="653"/>
                </a:lnTo>
                <a:lnTo>
                  <a:pt x="1676" y="648"/>
                </a:lnTo>
                <a:lnTo>
                  <a:pt x="1717" y="648"/>
                </a:lnTo>
                <a:lnTo>
                  <a:pt x="1737" y="643"/>
                </a:lnTo>
                <a:lnTo>
                  <a:pt x="1779" y="643"/>
                </a:lnTo>
                <a:lnTo>
                  <a:pt x="1799" y="638"/>
                </a:lnTo>
                <a:lnTo>
                  <a:pt x="2178" y="638"/>
                </a:lnTo>
                <a:lnTo>
                  <a:pt x="2198" y="634"/>
                </a:lnTo>
                <a:lnTo>
                  <a:pt x="2239" y="634"/>
                </a:lnTo>
                <a:lnTo>
                  <a:pt x="2259" y="629"/>
                </a:lnTo>
                <a:lnTo>
                  <a:pt x="2301" y="629"/>
                </a:lnTo>
                <a:lnTo>
                  <a:pt x="2320" y="624"/>
                </a:lnTo>
                <a:lnTo>
                  <a:pt x="2340" y="624"/>
                </a:lnTo>
                <a:lnTo>
                  <a:pt x="2359" y="619"/>
                </a:lnTo>
                <a:lnTo>
                  <a:pt x="2379" y="619"/>
                </a:lnTo>
                <a:lnTo>
                  <a:pt x="2399" y="614"/>
                </a:lnTo>
                <a:lnTo>
                  <a:pt x="2439" y="614"/>
                </a:lnTo>
                <a:lnTo>
                  <a:pt x="2460" y="610"/>
                </a:lnTo>
                <a:lnTo>
                  <a:pt x="2535" y="610"/>
                </a:lnTo>
                <a:lnTo>
                  <a:pt x="2554" y="605"/>
                </a:lnTo>
                <a:lnTo>
                  <a:pt x="2638" y="605"/>
                </a:lnTo>
                <a:lnTo>
                  <a:pt x="2660" y="600"/>
                </a:lnTo>
                <a:lnTo>
                  <a:pt x="2721" y="600"/>
                </a:lnTo>
                <a:lnTo>
                  <a:pt x="2739" y="595"/>
                </a:lnTo>
                <a:lnTo>
                  <a:pt x="2769" y="538"/>
                </a:lnTo>
                <a:lnTo>
                  <a:pt x="2776" y="494"/>
                </a:lnTo>
                <a:lnTo>
                  <a:pt x="2782" y="456"/>
                </a:lnTo>
                <a:lnTo>
                  <a:pt x="2794" y="379"/>
                </a:lnTo>
                <a:lnTo>
                  <a:pt x="2801" y="317"/>
                </a:lnTo>
                <a:lnTo>
                  <a:pt x="2803" y="298"/>
                </a:lnTo>
                <a:lnTo>
                  <a:pt x="2806" y="216"/>
                </a:lnTo>
                <a:lnTo>
                  <a:pt x="2806" y="197"/>
                </a:lnTo>
                <a:lnTo>
                  <a:pt x="2806" y="144"/>
                </a:lnTo>
                <a:lnTo>
                  <a:pt x="2805" y="82"/>
                </a:lnTo>
                <a:lnTo>
                  <a:pt x="2766" y="14"/>
                </a:lnTo>
                <a:lnTo>
                  <a:pt x="2747" y="1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2"/>
          <p:cNvSpPr txBox="1"/>
          <p:nvPr/>
        </p:nvSpPr>
        <p:spPr>
          <a:xfrm>
            <a:off x="871121" y="136135"/>
            <a:ext cx="1786890" cy="447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R.E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2"/>
          <p:cNvSpPr txBox="1"/>
          <p:nvPr/>
        </p:nvSpPr>
        <p:spPr>
          <a:xfrm>
            <a:off x="1079050" y="315815"/>
            <a:ext cx="4708776" cy="3612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en-GB" sz="12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endParaRPr lang="en-GB" sz="12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</a:t>
            </a:r>
            <a:r>
              <a:rPr lang="en-GB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cus – World Views</a:t>
            </a:r>
            <a:endParaRPr lang="en-GB" sz="1200">
              <a:solidFill>
                <a:schemeClr val="dk1"/>
              </a:solidFill>
              <a:latin typeface="Calibri"/>
              <a:ea typeface="Calibri"/>
            </a:endParaRPr>
          </a:p>
          <a:p>
            <a:r>
              <a:rPr lang="en-GB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Question: How should we care for the world and others and why is this important? (1.9) </a:t>
            </a:r>
            <a:endParaRPr lang="en-GB" sz="1200" b="1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</a:pPr>
            <a:endParaRPr lang="en-GB" sz="1200" b="1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KQ1: What do Christian's believe about caring for people?</a:t>
            </a:r>
            <a:endParaRPr lang="en-GB" dirty="0">
              <a:solidFill>
                <a:schemeClr val="dk1"/>
              </a:solidFill>
            </a:endParaRPr>
          </a:p>
          <a:p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KQ2: What do Jewish people believe about being unique and special to God?</a:t>
            </a:r>
          </a:p>
          <a:p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KQ3: What do Jewish people believe about caring for people?</a:t>
            </a:r>
          </a:p>
          <a:p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KQ4: How do some religious and non-religious people show that they are for people?</a:t>
            </a:r>
            <a:endParaRPr lang="en-GB" dirty="0">
              <a:solidFill>
                <a:schemeClr val="dk1"/>
              </a:solidFill>
            </a:endParaRPr>
          </a:p>
          <a:p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KQ5: </a:t>
            </a: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What do Christians and Jewish people believe about the beginning of the world and how do they think people should treat the world?</a:t>
            </a:r>
            <a:endParaRPr lang="en-GB" sz="12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KQ6: What do Christians and Jewish people believe about the beginning of the world and how do they think people should treat the world?</a:t>
            </a:r>
            <a:endParaRPr lang="en-GB" dirty="0">
              <a:solidFill>
                <a:schemeClr val="dk1"/>
              </a:solidFill>
            </a:endParaRPr>
          </a:p>
          <a:p>
            <a:endParaRPr lang="en-GB" sz="12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2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2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endParaRPr lang="en-GB" sz="1200" b="1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endParaRPr lang="en-GB" sz="1200" b="1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endParaRPr lang="en-GB" sz="110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127" name="Google Shape;127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00929" y="4448766"/>
            <a:ext cx="3642866" cy="2263372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"/>
          <p:cNvSpPr txBox="1"/>
          <p:nvPr/>
        </p:nvSpPr>
        <p:spPr>
          <a:xfrm>
            <a:off x="4973365" y="4750175"/>
            <a:ext cx="3439795" cy="187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Programming – Using Scratch Junior to create a simple animated sequence</a:t>
            </a:r>
            <a:endParaRPr lang="en-GB" sz="12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Adding a background.</a:t>
            </a:r>
            <a:endParaRPr lang="en-GB" sz="12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Creating a sprite.</a:t>
            </a:r>
            <a:endParaRPr lang="en-GB" sz="12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Creating a set of commands that complete a simple </a:t>
            </a: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animation</a:t>
            </a:r>
            <a:endParaRPr lang="en-GB" sz="12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endParaRPr lang="en-GB" sz="12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r>
              <a:rPr lang="en-GB" sz="1200">
                <a:solidFill>
                  <a:schemeClr val="dk1"/>
                </a:solidFill>
                <a:latin typeface="Calibri"/>
                <a:ea typeface="Calibri"/>
              </a:rPr>
              <a:t>Data Handling – Pictograms</a:t>
            </a:r>
          </a:p>
          <a:p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</a:rPr>
              <a:t>Creating a simple pictogram using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</a:rPr>
              <a:t>PicCollage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</a:rPr>
              <a:t> and information collected in class.</a:t>
            </a:r>
          </a:p>
        </p:txBody>
      </p:sp>
      <p:sp>
        <p:nvSpPr>
          <p:cNvPr id="129" name="Google Shape;129;p2"/>
          <p:cNvSpPr txBox="1"/>
          <p:nvPr/>
        </p:nvSpPr>
        <p:spPr>
          <a:xfrm>
            <a:off x="6098740" y="4298139"/>
            <a:ext cx="1786890" cy="447040"/>
          </a:xfrm>
          <a:prstGeom prst="rect">
            <a:avLst/>
          </a:prstGeom>
          <a:solidFill>
            <a:srgbClr val="FFFFD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Computing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0" name="Google Shape;130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7219" y="5195944"/>
            <a:ext cx="3741161" cy="1396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443795" y="4229309"/>
            <a:ext cx="3672650" cy="2588146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"/>
          <p:cNvSpPr txBox="1"/>
          <p:nvPr/>
        </p:nvSpPr>
        <p:spPr>
          <a:xfrm>
            <a:off x="8572235" y="4551935"/>
            <a:ext cx="3437115" cy="2134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Textiles - Templates and Joining</a:t>
            </a:r>
            <a:endParaRPr lang="en-GB" sz="1200" b="1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endParaRPr lang="en-GB" sz="1200" b="1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r>
              <a:rPr lang="en-GB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KQ1 - How are different materials and fabrics joined? </a:t>
            </a:r>
            <a:endParaRPr lang="en-GB" sz="11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r>
              <a:rPr lang="en-GB" sz="110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KQ2 - What is a template and are all fabrics the same? </a:t>
            </a:r>
          </a:p>
          <a:p>
            <a:r>
              <a:rPr lang="en-GB" sz="110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KQ3 - How will I join the materials in my design? </a:t>
            </a:r>
          </a:p>
          <a:p>
            <a:r>
              <a:rPr lang="en-GB" sz="110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KQ4 - Does my product match my design? </a:t>
            </a:r>
          </a:p>
          <a:p>
            <a:r>
              <a:rPr lang="en-GB" sz="110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KQ5 - Does my final product match the intended purpose? </a:t>
            </a:r>
          </a:p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</a:pPr>
            <a:endParaRPr lang="en-GB" sz="11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endParaRPr lang="en-GB" sz="11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endParaRPr lang="en-GB" sz="12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33" name="Google Shape;133;p2"/>
          <p:cNvSpPr txBox="1"/>
          <p:nvPr/>
        </p:nvSpPr>
        <p:spPr>
          <a:xfrm>
            <a:off x="1066627" y="4741855"/>
            <a:ext cx="1786890" cy="447040"/>
          </a:xfrm>
          <a:prstGeom prst="rect">
            <a:avLst/>
          </a:prstGeom>
          <a:solidFill>
            <a:srgbClr val="FFFFD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PE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2"/>
          <p:cNvSpPr/>
          <p:nvPr/>
        </p:nvSpPr>
        <p:spPr>
          <a:xfrm>
            <a:off x="8443795" y="3831118"/>
            <a:ext cx="1782445" cy="463550"/>
          </a:xfrm>
          <a:custGeom>
            <a:avLst/>
            <a:gdLst/>
            <a:ahLst/>
            <a:cxnLst/>
            <a:rect l="l" t="t" r="r" b="b"/>
            <a:pathLst>
              <a:path w="2807" h="730" extrusionOk="0">
                <a:moveTo>
                  <a:pt x="2747" y="10"/>
                </a:moveTo>
                <a:lnTo>
                  <a:pt x="2389" y="10"/>
                </a:lnTo>
                <a:lnTo>
                  <a:pt x="2368" y="14"/>
                </a:lnTo>
                <a:lnTo>
                  <a:pt x="2290" y="14"/>
                </a:lnTo>
                <a:lnTo>
                  <a:pt x="2271" y="19"/>
                </a:lnTo>
                <a:lnTo>
                  <a:pt x="2192" y="19"/>
                </a:lnTo>
                <a:lnTo>
                  <a:pt x="2171" y="24"/>
                </a:lnTo>
                <a:lnTo>
                  <a:pt x="2106" y="24"/>
                </a:lnTo>
                <a:lnTo>
                  <a:pt x="2066" y="29"/>
                </a:lnTo>
                <a:lnTo>
                  <a:pt x="2006" y="29"/>
                </a:lnTo>
                <a:lnTo>
                  <a:pt x="1986" y="34"/>
                </a:lnTo>
                <a:lnTo>
                  <a:pt x="1906" y="34"/>
                </a:lnTo>
                <a:lnTo>
                  <a:pt x="1886" y="38"/>
                </a:lnTo>
                <a:lnTo>
                  <a:pt x="1826" y="38"/>
                </a:lnTo>
                <a:lnTo>
                  <a:pt x="1806" y="43"/>
                </a:lnTo>
                <a:lnTo>
                  <a:pt x="1767" y="43"/>
                </a:lnTo>
                <a:lnTo>
                  <a:pt x="1747" y="48"/>
                </a:lnTo>
                <a:lnTo>
                  <a:pt x="1707" y="48"/>
                </a:lnTo>
                <a:lnTo>
                  <a:pt x="1687" y="53"/>
                </a:lnTo>
                <a:lnTo>
                  <a:pt x="1647" y="53"/>
                </a:lnTo>
                <a:lnTo>
                  <a:pt x="1627" y="58"/>
                </a:lnTo>
                <a:lnTo>
                  <a:pt x="1570" y="58"/>
                </a:lnTo>
                <a:lnTo>
                  <a:pt x="1550" y="62"/>
                </a:lnTo>
                <a:lnTo>
                  <a:pt x="1007" y="62"/>
                </a:lnTo>
                <a:lnTo>
                  <a:pt x="987" y="67"/>
                </a:lnTo>
                <a:lnTo>
                  <a:pt x="430" y="67"/>
                </a:lnTo>
                <a:lnTo>
                  <a:pt x="411" y="72"/>
                </a:lnTo>
                <a:lnTo>
                  <a:pt x="351" y="72"/>
                </a:lnTo>
                <a:lnTo>
                  <a:pt x="331" y="77"/>
                </a:lnTo>
                <a:lnTo>
                  <a:pt x="311" y="77"/>
                </a:lnTo>
                <a:lnTo>
                  <a:pt x="290" y="82"/>
                </a:lnTo>
                <a:lnTo>
                  <a:pt x="269" y="82"/>
                </a:lnTo>
                <a:lnTo>
                  <a:pt x="248" y="86"/>
                </a:lnTo>
                <a:lnTo>
                  <a:pt x="229" y="91"/>
                </a:lnTo>
                <a:lnTo>
                  <a:pt x="210" y="91"/>
                </a:lnTo>
                <a:lnTo>
                  <a:pt x="190" y="101"/>
                </a:lnTo>
                <a:lnTo>
                  <a:pt x="170" y="106"/>
                </a:lnTo>
                <a:lnTo>
                  <a:pt x="152" y="115"/>
                </a:lnTo>
                <a:lnTo>
                  <a:pt x="133" y="120"/>
                </a:lnTo>
                <a:lnTo>
                  <a:pt x="114" y="130"/>
                </a:lnTo>
                <a:lnTo>
                  <a:pt x="56" y="144"/>
                </a:lnTo>
                <a:lnTo>
                  <a:pt x="33" y="144"/>
                </a:lnTo>
                <a:lnTo>
                  <a:pt x="25" y="149"/>
                </a:lnTo>
                <a:lnTo>
                  <a:pt x="8" y="158"/>
                </a:lnTo>
                <a:lnTo>
                  <a:pt x="1" y="178"/>
                </a:lnTo>
                <a:lnTo>
                  <a:pt x="0" y="197"/>
                </a:lnTo>
                <a:lnTo>
                  <a:pt x="1" y="221"/>
                </a:lnTo>
                <a:lnTo>
                  <a:pt x="3" y="240"/>
                </a:lnTo>
                <a:lnTo>
                  <a:pt x="5" y="259"/>
                </a:lnTo>
                <a:lnTo>
                  <a:pt x="7" y="278"/>
                </a:lnTo>
                <a:lnTo>
                  <a:pt x="12" y="317"/>
                </a:lnTo>
                <a:lnTo>
                  <a:pt x="15" y="341"/>
                </a:lnTo>
                <a:lnTo>
                  <a:pt x="17" y="360"/>
                </a:lnTo>
                <a:lnTo>
                  <a:pt x="18" y="379"/>
                </a:lnTo>
                <a:lnTo>
                  <a:pt x="20" y="398"/>
                </a:lnTo>
                <a:lnTo>
                  <a:pt x="21" y="418"/>
                </a:lnTo>
                <a:lnTo>
                  <a:pt x="22" y="437"/>
                </a:lnTo>
                <a:lnTo>
                  <a:pt x="27" y="514"/>
                </a:lnTo>
                <a:lnTo>
                  <a:pt x="32" y="571"/>
                </a:lnTo>
                <a:lnTo>
                  <a:pt x="34" y="595"/>
                </a:lnTo>
                <a:lnTo>
                  <a:pt x="36" y="614"/>
                </a:lnTo>
                <a:lnTo>
                  <a:pt x="41" y="677"/>
                </a:lnTo>
                <a:lnTo>
                  <a:pt x="43" y="696"/>
                </a:lnTo>
                <a:lnTo>
                  <a:pt x="51" y="715"/>
                </a:lnTo>
                <a:lnTo>
                  <a:pt x="68" y="725"/>
                </a:lnTo>
                <a:lnTo>
                  <a:pt x="100" y="730"/>
                </a:lnTo>
                <a:lnTo>
                  <a:pt x="279" y="730"/>
                </a:lnTo>
                <a:lnTo>
                  <a:pt x="318" y="725"/>
                </a:lnTo>
                <a:lnTo>
                  <a:pt x="356" y="725"/>
                </a:lnTo>
                <a:lnTo>
                  <a:pt x="375" y="720"/>
                </a:lnTo>
                <a:lnTo>
                  <a:pt x="460" y="720"/>
                </a:lnTo>
                <a:lnTo>
                  <a:pt x="480" y="715"/>
                </a:lnTo>
                <a:lnTo>
                  <a:pt x="1020" y="715"/>
                </a:lnTo>
                <a:lnTo>
                  <a:pt x="1039" y="710"/>
                </a:lnTo>
                <a:lnTo>
                  <a:pt x="1096" y="710"/>
                </a:lnTo>
                <a:lnTo>
                  <a:pt x="1116" y="706"/>
                </a:lnTo>
                <a:lnTo>
                  <a:pt x="1175" y="706"/>
                </a:lnTo>
                <a:lnTo>
                  <a:pt x="1195" y="701"/>
                </a:lnTo>
                <a:lnTo>
                  <a:pt x="1236" y="701"/>
                </a:lnTo>
                <a:lnTo>
                  <a:pt x="1256" y="696"/>
                </a:lnTo>
                <a:lnTo>
                  <a:pt x="1278" y="696"/>
                </a:lnTo>
                <a:lnTo>
                  <a:pt x="1299" y="691"/>
                </a:lnTo>
                <a:lnTo>
                  <a:pt x="1340" y="691"/>
                </a:lnTo>
                <a:lnTo>
                  <a:pt x="1359" y="686"/>
                </a:lnTo>
                <a:lnTo>
                  <a:pt x="1379" y="686"/>
                </a:lnTo>
                <a:lnTo>
                  <a:pt x="1398" y="682"/>
                </a:lnTo>
                <a:lnTo>
                  <a:pt x="1417" y="682"/>
                </a:lnTo>
                <a:lnTo>
                  <a:pt x="1437" y="677"/>
                </a:lnTo>
                <a:lnTo>
                  <a:pt x="1457" y="677"/>
                </a:lnTo>
                <a:lnTo>
                  <a:pt x="1477" y="672"/>
                </a:lnTo>
                <a:lnTo>
                  <a:pt x="1497" y="672"/>
                </a:lnTo>
                <a:lnTo>
                  <a:pt x="1539" y="662"/>
                </a:lnTo>
                <a:lnTo>
                  <a:pt x="1579" y="662"/>
                </a:lnTo>
                <a:lnTo>
                  <a:pt x="1598" y="658"/>
                </a:lnTo>
                <a:lnTo>
                  <a:pt x="1618" y="658"/>
                </a:lnTo>
                <a:lnTo>
                  <a:pt x="1637" y="653"/>
                </a:lnTo>
                <a:lnTo>
                  <a:pt x="1656" y="653"/>
                </a:lnTo>
                <a:lnTo>
                  <a:pt x="1676" y="648"/>
                </a:lnTo>
                <a:lnTo>
                  <a:pt x="1717" y="648"/>
                </a:lnTo>
                <a:lnTo>
                  <a:pt x="1737" y="643"/>
                </a:lnTo>
                <a:lnTo>
                  <a:pt x="1779" y="643"/>
                </a:lnTo>
                <a:lnTo>
                  <a:pt x="1799" y="638"/>
                </a:lnTo>
                <a:lnTo>
                  <a:pt x="2178" y="638"/>
                </a:lnTo>
                <a:lnTo>
                  <a:pt x="2198" y="634"/>
                </a:lnTo>
                <a:lnTo>
                  <a:pt x="2239" y="634"/>
                </a:lnTo>
                <a:lnTo>
                  <a:pt x="2259" y="629"/>
                </a:lnTo>
                <a:lnTo>
                  <a:pt x="2301" y="629"/>
                </a:lnTo>
                <a:lnTo>
                  <a:pt x="2320" y="624"/>
                </a:lnTo>
                <a:lnTo>
                  <a:pt x="2340" y="624"/>
                </a:lnTo>
                <a:lnTo>
                  <a:pt x="2359" y="619"/>
                </a:lnTo>
                <a:lnTo>
                  <a:pt x="2379" y="619"/>
                </a:lnTo>
                <a:lnTo>
                  <a:pt x="2399" y="614"/>
                </a:lnTo>
                <a:lnTo>
                  <a:pt x="2439" y="614"/>
                </a:lnTo>
                <a:lnTo>
                  <a:pt x="2460" y="610"/>
                </a:lnTo>
                <a:lnTo>
                  <a:pt x="2535" y="610"/>
                </a:lnTo>
                <a:lnTo>
                  <a:pt x="2554" y="605"/>
                </a:lnTo>
                <a:lnTo>
                  <a:pt x="2638" y="605"/>
                </a:lnTo>
                <a:lnTo>
                  <a:pt x="2660" y="600"/>
                </a:lnTo>
                <a:lnTo>
                  <a:pt x="2721" y="600"/>
                </a:lnTo>
                <a:lnTo>
                  <a:pt x="2739" y="595"/>
                </a:lnTo>
                <a:lnTo>
                  <a:pt x="2769" y="538"/>
                </a:lnTo>
                <a:lnTo>
                  <a:pt x="2776" y="494"/>
                </a:lnTo>
                <a:lnTo>
                  <a:pt x="2782" y="456"/>
                </a:lnTo>
                <a:lnTo>
                  <a:pt x="2794" y="379"/>
                </a:lnTo>
                <a:lnTo>
                  <a:pt x="2801" y="317"/>
                </a:lnTo>
                <a:lnTo>
                  <a:pt x="2803" y="298"/>
                </a:lnTo>
                <a:lnTo>
                  <a:pt x="2806" y="216"/>
                </a:lnTo>
                <a:lnTo>
                  <a:pt x="2806" y="197"/>
                </a:lnTo>
                <a:lnTo>
                  <a:pt x="2806" y="144"/>
                </a:lnTo>
                <a:lnTo>
                  <a:pt x="2805" y="82"/>
                </a:lnTo>
                <a:lnTo>
                  <a:pt x="2766" y="14"/>
                </a:lnTo>
                <a:lnTo>
                  <a:pt x="2747" y="1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2"/>
          <p:cNvSpPr txBox="1"/>
          <p:nvPr/>
        </p:nvSpPr>
        <p:spPr>
          <a:xfrm>
            <a:off x="8414741" y="3915157"/>
            <a:ext cx="1786890" cy="447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DT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6" name="Google Shape;136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590362" y="705789"/>
            <a:ext cx="3143531" cy="2012983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"/>
          <p:cNvSpPr txBox="1"/>
          <p:nvPr/>
        </p:nvSpPr>
        <p:spPr>
          <a:xfrm>
            <a:off x="8717864" y="460206"/>
            <a:ext cx="3143530" cy="3257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2"/>
          <p:cNvSpPr/>
          <p:nvPr/>
        </p:nvSpPr>
        <p:spPr>
          <a:xfrm>
            <a:off x="8137248" y="371805"/>
            <a:ext cx="1782445" cy="463550"/>
          </a:xfrm>
          <a:custGeom>
            <a:avLst/>
            <a:gdLst/>
            <a:ahLst/>
            <a:cxnLst/>
            <a:rect l="l" t="t" r="r" b="b"/>
            <a:pathLst>
              <a:path w="2807" h="730" extrusionOk="0">
                <a:moveTo>
                  <a:pt x="2747" y="10"/>
                </a:moveTo>
                <a:lnTo>
                  <a:pt x="2389" y="10"/>
                </a:lnTo>
                <a:lnTo>
                  <a:pt x="2368" y="14"/>
                </a:lnTo>
                <a:lnTo>
                  <a:pt x="2290" y="14"/>
                </a:lnTo>
                <a:lnTo>
                  <a:pt x="2271" y="19"/>
                </a:lnTo>
                <a:lnTo>
                  <a:pt x="2192" y="19"/>
                </a:lnTo>
                <a:lnTo>
                  <a:pt x="2171" y="24"/>
                </a:lnTo>
                <a:lnTo>
                  <a:pt x="2106" y="24"/>
                </a:lnTo>
                <a:lnTo>
                  <a:pt x="2066" y="29"/>
                </a:lnTo>
                <a:lnTo>
                  <a:pt x="2006" y="29"/>
                </a:lnTo>
                <a:lnTo>
                  <a:pt x="1986" y="34"/>
                </a:lnTo>
                <a:lnTo>
                  <a:pt x="1906" y="34"/>
                </a:lnTo>
                <a:lnTo>
                  <a:pt x="1886" y="38"/>
                </a:lnTo>
                <a:lnTo>
                  <a:pt x="1826" y="38"/>
                </a:lnTo>
                <a:lnTo>
                  <a:pt x="1806" y="43"/>
                </a:lnTo>
                <a:lnTo>
                  <a:pt x="1767" y="43"/>
                </a:lnTo>
                <a:lnTo>
                  <a:pt x="1747" y="48"/>
                </a:lnTo>
                <a:lnTo>
                  <a:pt x="1707" y="48"/>
                </a:lnTo>
                <a:lnTo>
                  <a:pt x="1687" y="53"/>
                </a:lnTo>
                <a:lnTo>
                  <a:pt x="1647" y="53"/>
                </a:lnTo>
                <a:lnTo>
                  <a:pt x="1627" y="58"/>
                </a:lnTo>
                <a:lnTo>
                  <a:pt x="1570" y="58"/>
                </a:lnTo>
                <a:lnTo>
                  <a:pt x="1550" y="62"/>
                </a:lnTo>
                <a:lnTo>
                  <a:pt x="1007" y="62"/>
                </a:lnTo>
                <a:lnTo>
                  <a:pt x="987" y="67"/>
                </a:lnTo>
                <a:lnTo>
                  <a:pt x="430" y="67"/>
                </a:lnTo>
                <a:lnTo>
                  <a:pt x="411" y="72"/>
                </a:lnTo>
                <a:lnTo>
                  <a:pt x="351" y="72"/>
                </a:lnTo>
                <a:lnTo>
                  <a:pt x="331" y="77"/>
                </a:lnTo>
                <a:lnTo>
                  <a:pt x="311" y="77"/>
                </a:lnTo>
                <a:lnTo>
                  <a:pt x="290" y="82"/>
                </a:lnTo>
                <a:lnTo>
                  <a:pt x="269" y="82"/>
                </a:lnTo>
                <a:lnTo>
                  <a:pt x="248" y="86"/>
                </a:lnTo>
                <a:lnTo>
                  <a:pt x="229" y="91"/>
                </a:lnTo>
                <a:lnTo>
                  <a:pt x="210" y="91"/>
                </a:lnTo>
                <a:lnTo>
                  <a:pt x="190" y="101"/>
                </a:lnTo>
                <a:lnTo>
                  <a:pt x="170" y="106"/>
                </a:lnTo>
                <a:lnTo>
                  <a:pt x="152" y="115"/>
                </a:lnTo>
                <a:lnTo>
                  <a:pt x="133" y="120"/>
                </a:lnTo>
                <a:lnTo>
                  <a:pt x="114" y="130"/>
                </a:lnTo>
                <a:lnTo>
                  <a:pt x="56" y="144"/>
                </a:lnTo>
                <a:lnTo>
                  <a:pt x="33" y="144"/>
                </a:lnTo>
                <a:lnTo>
                  <a:pt x="25" y="149"/>
                </a:lnTo>
                <a:lnTo>
                  <a:pt x="8" y="158"/>
                </a:lnTo>
                <a:lnTo>
                  <a:pt x="1" y="178"/>
                </a:lnTo>
                <a:lnTo>
                  <a:pt x="0" y="197"/>
                </a:lnTo>
                <a:lnTo>
                  <a:pt x="1" y="221"/>
                </a:lnTo>
                <a:lnTo>
                  <a:pt x="3" y="240"/>
                </a:lnTo>
                <a:lnTo>
                  <a:pt x="5" y="259"/>
                </a:lnTo>
                <a:lnTo>
                  <a:pt x="7" y="278"/>
                </a:lnTo>
                <a:lnTo>
                  <a:pt x="12" y="317"/>
                </a:lnTo>
                <a:lnTo>
                  <a:pt x="15" y="341"/>
                </a:lnTo>
                <a:lnTo>
                  <a:pt x="17" y="360"/>
                </a:lnTo>
                <a:lnTo>
                  <a:pt x="18" y="379"/>
                </a:lnTo>
                <a:lnTo>
                  <a:pt x="20" y="398"/>
                </a:lnTo>
                <a:lnTo>
                  <a:pt x="21" y="418"/>
                </a:lnTo>
                <a:lnTo>
                  <a:pt x="22" y="437"/>
                </a:lnTo>
                <a:lnTo>
                  <a:pt x="27" y="514"/>
                </a:lnTo>
                <a:lnTo>
                  <a:pt x="32" y="571"/>
                </a:lnTo>
                <a:lnTo>
                  <a:pt x="34" y="595"/>
                </a:lnTo>
                <a:lnTo>
                  <a:pt x="36" y="614"/>
                </a:lnTo>
                <a:lnTo>
                  <a:pt x="41" y="677"/>
                </a:lnTo>
                <a:lnTo>
                  <a:pt x="43" y="696"/>
                </a:lnTo>
                <a:lnTo>
                  <a:pt x="51" y="715"/>
                </a:lnTo>
                <a:lnTo>
                  <a:pt x="68" y="725"/>
                </a:lnTo>
                <a:lnTo>
                  <a:pt x="100" y="730"/>
                </a:lnTo>
                <a:lnTo>
                  <a:pt x="279" y="730"/>
                </a:lnTo>
                <a:lnTo>
                  <a:pt x="318" y="725"/>
                </a:lnTo>
                <a:lnTo>
                  <a:pt x="356" y="725"/>
                </a:lnTo>
                <a:lnTo>
                  <a:pt x="375" y="720"/>
                </a:lnTo>
                <a:lnTo>
                  <a:pt x="460" y="720"/>
                </a:lnTo>
                <a:lnTo>
                  <a:pt x="480" y="715"/>
                </a:lnTo>
                <a:lnTo>
                  <a:pt x="1020" y="715"/>
                </a:lnTo>
                <a:lnTo>
                  <a:pt x="1039" y="710"/>
                </a:lnTo>
                <a:lnTo>
                  <a:pt x="1096" y="710"/>
                </a:lnTo>
                <a:lnTo>
                  <a:pt x="1116" y="706"/>
                </a:lnTo>
                <a:lnTo>
                  <a:pt x="1175" y="706"/>
                </a:lnTo>
                <a:lnTo>
                  <a:pt x="1195" y="701"/>
                </a:lnTo>
                <a:lnTo>
                  <a:pt x="1236" y="701"/>
                </a:lnTo>
                <a:lnTo>
                  <a:pt x="1256" y="696"/>
                </a:lnTo>
                <a:lnTo>
                  <a:pt x="1278" y="696"/>
                </a:lnTo>
                <a:lnTo>
                  <a:pt x="1299" y="691"/>
                </a:lnTo>
                <a:lnTo>
                  <a:pt x="1340" y="691"/>
                </a:lnTo>
                <a:lnTo>
                  <a:pt x="1359" y="686"/>
                </a:lnTo>
                <a:lnTo>
                  <a:pt x="1379" y="686"/>
                </a:lnTo>
                <a:lnTo>
                  <a:pt x="1398" y="682"/>
                </a:lnTo>
                <a:lnTo>
                  <a:pt x="1417" y="682"/>
                </a:lnTo>
                <a:lnTo>
                  <a:pt x="1437" y="677"/>
                </a:lnTo>
                <a:lnTo>
                  <a:pt x="1457" y="677"/>
                </a:lnTo>
                <a:lnTo>
                  <a:pt x="1477" y="672"/>
                </a:lnTo>
                <a:lnTo>
                  <a:pt x="1497" y="672"/>
                </a:lnTo>
                <a:lnTo>
                  <a:pt x="1539" y="662"/>
                </a:lnTo>
                <a:lnTo>
                  <a:pt x="1579" y="662"/>
                </a:lnTo>
                <a:lnTo>
                  <a:pt x="1598" y="658"/>
                </a:lnTo>
                <a:lnTo>
                  <a:pt x="1618" y="658"/>
                </a:lnTo>
                <a:lnTo>
                  <a:pt x="1637" y="653"/>
                </a:lnTo>
                <a:lnTo>
                  <a:pt x="1656" y="653"/>
                </a:lnTo>
                <a:lnTo>
                  <a:pt x="1676" y="648"/>
                </a:lnTo>
                <a:lnTo>
                  <a:pt x="1717" y="648"/>
                </a:lnTo>
                <a:lnTo>
                  <a:pt x="1737" y="643"/>
                </a:lnTo>
                <a:lnTo>
                  <a:pt x="1779" y="643"/>
                </a:lnTo>
                <a:lnTo>
                  <a:pt x="1799" y="638"/>
                </a:lnTo>
                <a:lnTo>
                  <a:pt x="2178" y="638"/>
                </a:lnTo>
                <a:lnTo>
                  <a:pt x="2198" y="634"/>
                </a:lnTo>
                <a:lnTo>
                  <a:pt x="2239" y="634"/>
                </a:lnTo>
                <a:lnTo>
                  <a:pt x="2259" y="629"/>
                </a:lnTo>
                <a:lnTo>
                  <a:pt x="2301" y="629"/>
                </a:lnTo>
                <a:lnTo>
                  <a:pt x="2320" y="624"/>
                </a:lnTo>
                <a:lnTo>
                  <a:pt x="2340" y="624"/>
                </a:lnTo>
                <a:lnTo>
                  <a:pt x="2359" y="619"/>
                </a:lnTo>
                <a:lnTo>
                  <a:pt x="2379" y="619"/>
                </a:lnTo>
                <a:lnTo>
                  <a:pt x="2399" y="614"/>
                </a:lnTo>
                <a:lnTo>
                  <a:pt x="2439" y="614"/>
                </a:lnTo>
                <a:lnTo>
                  <a:pt x="2460" y="610"/>
                </a:lnTo>
                <a:lnTo>
                  <a:pt x="2535" y="610"/>
                </a:lnTo>
                <a:lnTo>
                  <a:pt x="2554" y="605"/>
                </a:lnTo>
                <a:lnTo>
                  <a:pt x="2638" y="605"/>
                </a:lnTo>
                <a:lnTo>
                  <a:pt x="2660" y="600"/>
                </a:lnTo>
                <a:lnTo>
                  <a:pt x="2721" y="600"/>
                </a:lnTo>
                <a:lnTo>
                  <a:pt x="2739" y="595"/>
                </a:lnTo>
                <a:lnTo>
                  <a:pt x="2769" y="538"/>
                </a:lnTo>
                <a:lnTo>
                  <a:pt x="2776" y="494"/>
                </a:lnTo>
                <a:lnTo>
                  <a:pt x="2782" y="456"/>
                </a:lnTo>
                <a:lnTo>
                  <a:pt x="2794" y="379"/>
                </a:lnTo>
                <a:lnTo>
                  <a:pt x="2801" y="317"/>
                </a:lnTo>
                <a:lnTo>
                  <a:pt x="2803" y="298"/>
                </a:lnTo>
                <a:lnTo>
                  <a:pt x="2806" y="216"/>
                </a:lnTo>
                <a:lnTo>
                  <a:pt x="2806" y="197"/>
                </a:lnTo>
                <a:lnTo>
                  <a:pt x="2806" y="144"/>
                </a:lnTo>
                <a:lnTo>
                  <a:pt x="2805" y="82"/>
                </a:lnTo>
                <a:lnTo>
                  <a:pt x="2766" y="14"/>
                </a:lnTo>
                <a:lnTo>
                  <a:pt x="2747" y="1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2"/>
          <p:cNvSpPr txBox="1"/>
          <p:nvPr/>
        </p:nvSpPr>
        <p:spPr>
          <a:xfrm>
            <a:off x="7813774" y="478195"/>
            <a:ext cx="1786890" cy="447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R.H.S.E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2"/>
          <p:cNvSpPr txBox="1"/>
          <p:nvPr/>
        </p:nvSpPr>
        <p:spPr>
          <a:xfrm>
            <a:off x="7719683" y="1116689"/>
            <a:ext cx="2636662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GB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 World - Growing in Our World</a:t>
            </a:r>
          </a:p>
          <a:p>
            <a:endParaRPr lang="en-GB" sz="1200" b="1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r>
              <a:rPr lang="en-GB" sz="1200" b="1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Hazard Watch</a:t>
            </a:r>
          </a:p>
          <a:p>
            <a:endParaRPr lang="en-GB" sz="1200" b="1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r>
              <a:rPr lang="en-GB" sz="1200" b="1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Fire Safety – Hoax Calling</a:t>
            </a:r>
          </a:p>
          <a:p>
            <a:endParaRPr lang="en-GB" sz="1200" b="1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15A0B8-97FD-FD18-8312-EF893A14D004}"/>
              </a:ext>
            </a:extLst>
          </p:cNvPr>
          <p:cNvSpPr txBox="1"/>
          <p:nvPr/>
        </p:nvSpPr>
        <p:spPr>
          <a:xfrm>
            <a:off x="1489129" y="5467027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latin typeface="Calibri"/>
              </a:rPr>
              <a:t>Rackets, bats and balls</a:t>
            </a:r>
          </a:p>
          <a:p>
            <a:r>
              <a:rPr lang="en-US" sz="1200" dirty="0">
                <a:latin typeface="Calibri"/>
              </a:rPr>
              <a:t>Jumping </a:t>
            </a:r>
          </a:p>
          <a:p>
            <a:r>
              <a:rPr lang="en-US" sz="1200">
                <a:latin typeface="Calibri"/>
              </a:rPr>
              <a:t>Games for understanding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F7C1AF69A13E48931DC689B0A413BE" ma:contentTypeVersion="14" ma:contentTypeDescription="Create a new document." ma:contentTypeScope="" ma:versionID="10cbd63175490b7721e1df1e5e233b13">
  <xsd:schema xmlns:xsd="http://www.w3.org/2001/XMLSchema" xmlns:xs="http://www.w3.org/2001/XMLSchema" xmlns:p="http://schemas.microsoft.com/office/2006/metadata/properties" xmlns:ns2="7d1a07ac-d126-4311-a5ff-fca9c39f17a3" xmlns:ns3="93f6d2dc-4d95-4d2a-9678-75c9809ad714" targetNamespace="http://schemas.microsoft.com/office/2006/metadata/properties" ma:root="true" ma:fieldsID="3b6f960d7677abdcecfb902db6a80186" ns2:_="" ns3:_="">
    <xsd:import namespace="7d1a07ac-d126-4311-a5ff-fca9c39f17a3"/>
    <xsd:import namespace="93f6d2dc-4d95-4d2a-9678-75c9809ad7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1a07ac-d126-4311-a5ff-fca9c39f17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fcbc46f6-f650-4f3b-a8ba-64b2967a610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f6d2dc-4d95-4d2a-9678-75c9809ad714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f740337d-ee53-4ade-9756-64126b33221c}" ma:internalName="TaxCatchAll" ma:showField="CatchAllData" ma:web="93f6d2dc-4d95-4d2a-9678-75c9809ad7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d1a07ac-d126-4311-a5ff-fca9c39f17a3">
      <Terms xmlns="http://schemas.microsoft.com/office/infopath/2007/PartnerControls"/>
    </lcf76f155ced4ddcb4097134ff3c332f>
    <TaxCatchAll xmlns="93f6d2dc-4d95-4d2a-9678-75c9809ad714" xsi:nil="true"/>
  </documentManagement>
</p:properties>
</file>

<file path=customXml/itemProps1.xml><?xml version="1.0" encoding="utf-8"?>
<ds:datastoreItem xmlns:ds="http://schemas.openxmlformats.org/officeDocument/2006/customXml" ds:itemID="{D4C622E7-BC7D-41A6-B191-1E6F9194D84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C2CC212-C4EA-4645-AE11-91524E5B28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1a07ac-d126-4311-a5ff-fca9c39f17a3"/>
    <ds:schemaRef ds:uri="93f6d2dc-4d95-4d2a-9678-75c9809ad7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DDAEE5C-22BD-4397-9A8C-2337D9C8FFF6}">
  <ds:schemaRefs>
    <ds:schemaRef ds:uri="http://schemas.microsoft.com/office/2006/metadata/properties"/>
    <ds:schemaRef ds:uri="http://schemas.microsoft.com/office/infopath/2007/PartnerControls"/>
    <ds:schemaRef ds:uri="7d1a07ac-d126-4311-a5ff-fca9c39f17a3"/>
    <ds:schemaRef ds:uri="93f6d2dc-4d95-4d2a-9678-75c9809ad71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621</Words>
  <Application>Microsoft Office PowerPoint</Application>
  <PresentationFormat>Widescreen</PresentationFormat>
  <Paragraphs>103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Willow Class</dc:creator>
  <cp:lastModifiedBy>Jonathan Graham</cp:lastModifiedBy>
  <cp:revision>238</cp:revision>
  <dcterms:created xsi:type="dcterms:W3CDTF">2022-12-02T07:42:52Z</dcterms:created>
  <dcterms:modified xsi:type="dcterms:W3CDTF">2026-06-02T10:58:03Z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0x010100C7F7C1AF69A13E48931DC689B0A413BE</vt:lpwstr>
  </property>
  <property fmtid="{D5CDD505-2E9C-101B-9397-08002B2CF9AE}" pid="3" name="Order">
    <vt:r8>1300</vt:r8>
  </property>
  <property fmtid="{D5CDD505-2E9C-101B-9397-08002B2CF9AE}" pid="4" name="MediaServiceImageTags">
    <vt:lpwstr/>
  </property>
  <property fmtid="{D5CDD505-2E9C-101B-9397-08002B2CF9AE}" pid="5" name="MSIP_Label_11824e8b-8a28-4353-aa39-eabb8d852018_Enabled">
    <vt:lpwstr>true</vt:lpwstr>
  </property>
  <property fmtid="{D5CDD505-2E9C-101B-9397-08002B2CF9AE}" pid="6" name="MSIP_Label_11824e8b-8a28-4353-aa39-eabb8d852018_SetDate">
    <vt:lpwstr>2026-04-28T10:49:56Z</vt:lpwstr>
  </property>
  <property fmtid="{D5CDD505-2E9C-101B-9397-08002B2CF9AE}" pid="7" name="MSIP_Label_11824e8b-8a28-4353-aa39-eabb8d852018_Method">
    <vt:lpwstr>Standard</vt:lpwstr>
  </property>
  <property fmtid="{D5CDD505-2E9C-101B-9397-08002B2CF9AE}" pid="8" name="MSIP_Label_11824e8b-8a28-4353-aa39-eabb8d852018_Name">
    <vt:lpwstr>defa4170-0d19-0005-0004-bc88714345d2</vt:lpwstr>
  </property>
  <property fmtid="{D5CDD505-2E9C-101B-9397-08002B2CF9AE}" pid="9" name="MSIP_Label_11824e8b-8a28-4353-aa39-eabb8d852018_SiteId">
    <vt:lpwstr>668515dd-a7fb-4178-8c34-b3c52dd93f70</vt:lpwstr>
  </property>
  <property fmtid="{D5CDD505-2E9C-101B-9397-08002B2CF9AE}" pid="10" name="MSIP_Label_11824e8b-8a28-4353-aa39-eabb8d852018_ActionId">
    <vt:lpwstr>de9f779d-b71b-43ca-876c-187e79dc2627</vt:lpwstr>
  </property>
  <property fmtid="{D5CDD505-2E9C-101B-9397-08002B2CF9AE}" pid="11" name="MSIP_Label_11824e8b-8a28-4353-aa39-eabb8d852018_ContentBits">
    <vt:lpwstr>0</vt:lpwstr>
  </property>
  <property fmtid="{D5CDD505-2E9C-101B-9397-08002B2CF9AE}" pid="12" name="MSIP_Label_11824e8b-8a28-4353-aa39-eabb8d852018_Tag">
    <vt:lpwstr>50, 3, 0, 1</vt:lpwstr>
  </property>
</Properties>
</file>