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CDA"/>
    <a:srgbClr val="CE4AB3"/>
    <a:srgbClr val="FFCCFF"/>
    <a:srgbClr val="0B9831"/>
    <a:srgbClr val="92357C"/>
    <a:srgbClr val="B7429C"/>
    <a:srgbClr val="FFA7A0"/>
    <a:srgbClr val="FE4D34"/>
    <a:srgbClr val="FEA63E"/>
    <a:srgbClr val="005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9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56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00" cy="496874"/>
          </a:xfrm>
          <a:prstGeom prst="rect">
            <a:avLst/>
          </a:prstGeom>
        </p:spPr>
        <p:txBody>
          <a:bodyPr vert="horz" lIns="88724" tIns="44363" rIns="88724" bIns="4436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947" y="0"/>
            <a:ext cx="2945199" cy="496874"/>
          </a:xfrm>
          <a:prstGeom prst="rect">
            <a:avLst/>
          </a:prstGeom>
        </p:spPr>
        <p:txBody>
          <a:bodyPr vert="horz" lIns="88724" tIns="44363" rIns="88724" bIns="44363" rtlCol="0"/>
          <a:lstStyle>
            <a:lvl1pPr algn="r">
              <a:defRPr sz="1200"/>
            </a:lvl1pPr>
          </a:lstStyle>
          <a:p>
            <a:fld id="{B671F29C-C36C-4696-A328-2BD1D8B3E2F0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724" tIns="44363" rIns="88724" bIns="4436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310" y="4776798"/>
            <a:ext cx="5439058" cy="3908430"/>
          </a:xfrm>
          <a:prstGeom prst="rect">
            <a:avLst/>
          </a:prstGeom>
        </p:spPr>
        <p:txBody>
          <a:bodyPr vert="horz" lIns="88724" tIns="44363" rIns="88724" bIns="4436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64"/>
            <a:ext cx="2945200" cy="496874"/>
          </a:xfrm>
          <a:prstGeom prst="rect">
            <a:avLst/>
          </a:prstGeom>
        </p:spPr>
        <p:txBody>
          <a:bodyPr vert="horz" lIns="88724" tIns="44363" rIns="88724" bIns="4436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947" y="9429764"/>
            <a:ext cx="2945199" cy="496874"/>
          </a:xfrm>
          <a:prstGeom prst="rect">
            <a:avLst/>
          </a:prstGeom>
        </p:spPr>
        <p:txBody>
          <a:bodyPr vert="horz" lIns="88724" tIns="44363" rIns="88724" bIns="44363" rtlCol="0" anchor="b"/>
          <a:lstStyle>
            <a:lvl1pPr algn="r">
              <a:defRPr sz="1200"/>
            </a:lvl1pPr>
          </a:lstStyle>
          <a:p>
            <a:fld id="{E8A8B80E-1313-43B7-BD46-2F915A6F7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618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81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45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710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7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02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50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94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94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F50AE-5EC4-4701-8C12-60EF87284149}" type="datetimeFigureOut">
              <a:rPr lang="en-GB" smtClean="0"/>
              <a:t>11/01/2023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AE514-16DE-40BF-98D7-76A2AE303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8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76DCC44B-81DA-4F60-B480-EFBB2FA672C1}"/>
              </a:ext>
            </a:extLst>
          </p:cNvPr>
          <p:cNvSpPr/>
          <p:nvPr/>
        </p:nvSpPr>
        <p:spPr>
          <a:xfrm>
            <a:off x="3535919" y="122475"/>
            <a:ext cx="3207026" cy="1019661"/>
          </a:xfrm>
          <a:prstGeom prst="cloudCallout">
            <a:avLst>
              <a:gd name="adj1" fmla="val -69830"/>
              <a:gd name="adj2" fmla="val 5205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Why do volcanoes erupt?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BA3E8BF-36A6-5B42-A185-2FF2ABF9F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479840"/>
              </p:ext>
            </p:extLst>
          </p:nvPr>
        </p:nvGraphicFramePr>
        <p:xfrm>
          <a:off x="2374037" y="1408954"/>
          <a:ext cx="5157926" cy="53822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sx="101000" sy="101000" algn="ctr" rotWithShape="0">
                    <a:srgbClr val="000000"/>
                  </a:outerShdw>
                </a:effectLst>
                <a:tableStyleId>{5C22544A-7EE6-4342-B048-85BDC9FD1C3A}</a:tableStyleId>
              </a:tblPr>
              <a:tblGrid>
                <a:gridCol w="1342579">
                  <a:extLst>
                    <a:ext uri="{9D8B030D-6E8A-4147-A177-3AD203B41FA5}">
                      <a16:colId xmlns:a16="http://schemas.microsoft.com/office/drawing/2014/main" val="2727708217"/>
                    </a:ext>
                  </a:extLst>
                </a:gridCol>
                <a:gridCol w="3815347">
                  <a:extLst>
                    <a:ext uri="{9D8B030D-6E8A-4147-A177-3AD203B41FA5}">
                      <a16:colId xmlns:a16="http://schemas.microsoft.com/office/drawing/2014/main" val="539631025"/>
                    </a:ext>
                  </a:extLst>
                </a:gridCol>
              </a:tblGrid>
              <a:tr h="27744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rPr>
                        <a:t>Vocabulary 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tint val="40000"/>
                        <a:alpha val="4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193175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earthquake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 violent shaking of the ground caused by the Earth’s tectonic plates grinding against each other as they move.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598919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r>
                        <a:rPr lang="en-GB" sz="1600" b="1" dirty="0"/>
                        <a:t>erosion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55040" algn="l"/>
                        </a:tabLs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rock and land is worn away by natural forces such as water or wind.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89231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igneous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 type of rock that forms when molten rock (lava) cools and turns back into a solid.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661183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lava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Molten rock once it has come out of a volcano during in an eruption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035931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magma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Molten rock when it is still under the surface of the Earth. It is found in the mantle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128390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magnitude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 measure of how big an earthquake is at its source, represented by a number on the Richter scale</a:t>
                      </a:r>
                      <a:endParaRPr lang="en-GB" sz="12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525795"/>
                  </a:ext>
                </a:extLst>
              </a:tr>
              <a:tr h="2062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mantle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of the layers of the Earth. It is found below the crust.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103407"/>
                  </a:ext>
                </a:extLst>
              </a:tr>
              <a:tr h="4786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metamorphic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 type of rock that forms deep underground. It is igneous or sedimentary rock that has been changed by the heat and pressure underground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818093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sedimentary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 type of rock that forms from compressed (squashed) sand, mud, pebbles and organic matter.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906967"/>
                  </a:ext>
                </a:extLst>
              </a:tr>
              <a:tr h="478697">
                <a:tc>
                  <a:txBody>
                    <a:bodyPr/>
                    <a:lstStyle/>
                    <a:p>
                      <a:r>
                        <a:rPr lang="en-GB" sz="1600" b="1" dirty="0"/>
                        <a:t>tectonic plates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2065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Large, moving pieces of rock which fit together like a jigsaw puzzle. Together they form the surface of the Earth, the Earth’s crust.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731912"/>
                  </a:ext>
                </a:extLst>
              </a:tr>
              <a:tr h="316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tsunami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2065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A very large wave in the ocean that is caused by an earthquake or volcanic eruption under the sea.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89728"/>
                  </a:ext>
                </a:extLst>
              </a:tr>
              <a:tr h="4786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volcano</a:t>
                      </a: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 weak spot in the Earth’s crust, which sometimes erupts, sending out lava, ash and gases. Over time their shape builds to be cone like.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292574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9044A43-5ADB-B245-BBF7-B6808AFEB3B3}"/>
              </a:ext>
            </a:extLst>
          </p:cNvPr>
          <p:cNvSpPr txBox="1"/>
          <p:nvPr/>
        </p:nvSpPr>
        <p:spPr>
          <a:xfrm>
            <a:off x="6300219" y="3730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460A87-75DE-4D13-88B7-1E3D78946D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374037" cy="20124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29EFC7-D1D2-470F-B3E4-E66C9A4D93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4231" y="18077"/>
            <a:ext cx="2691769" cy="1769706"/>
          </a:xfrm>
          <a:prstGeom prst="rect">
            <a:avLst/>
          </a:prstGeom>
        </p:spPr>
      </p:pic>
      <p:sp>
        <p:nvSpPr>
          <p:cNvPr id="11" name="Explosion: 8 Points 10">
            <a:extLst>
              <a:ext uri="{FF2B5EF4-FFF2-40B4-BE49-F238E27FC236}">
                <a16:creationId xmlns:a16="http://schemas.microsoft.com/office/drawing/2014/main" id="{90BA2EAF-3F36-4467-ADAB-5CE9FA6EEFCC}"/>
              </a:ext>
            </a:extLst>
          </p:cNvPr>
          <p:cNvSpPr/>
          <p:nvPr/>
        </p:nvSpPr>
        <p:spPr>
          <a:xfrm>
            <a:off x="15569" y="1787783"/>
            <a:ext cx="2592279" cy="25463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Tectonic plates </a:t>
            </a:r>
          </a:p>
          <a:p>
            <a:pPr algn="ctr"/>
            <a:r>
              <a:rPr lang="en-GB" dirty="0"/>
              <a:t>fit together like a jigsaw.</a:t>
            </a:r>
          </a:p>
        </p:txBody>
      </p:sp>
      <p:sp>
        <p:nvSpPr>
          <p:cNvPr id="14" name="Explosion: 8 Points 13">
            <a:extLst>
              <a:ext uri="{FF2B5EF4-FFF2-40B4-BE49-F238E27FC236}">
                <a16:creationId xmlns:a16="http://schemas.microsoft.com/office/drawing/2014/main" id="{6D2A21C1-ED01-4897-BBCF-32FF3D78D27F}"/>
              </a:ext>
            </a:extLst>
          </p:cNvPr>
          <p:cNvSpPr/>
          <p:nvPr/>
        </p:nvSpPr>
        <p:spPr>
          <a:xfrm>
            <a:off x="0" y="4244902"/>
            <a:ext cx="2592279" cy="25463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 centre of the Earth is called the core.</a:t>
            </a:r>
          </a:p>
        </p:txBody>
      </p:sp>
      <p:sp>
        <p:nvSpPr>
          <p:cNvPr id="16" name="Explosion: 8 Points 15">
            <a:extLst>
              <a:ext uri="{FF2B5EF4-FFF2-40B4-BE49-F238E27FC236}">
                <a16:creationId xmlns:a16="http://schemas.microsoft.com/office/drawing/2014/main" id="{B1D64D15-C2A9-4562-88DA-E139A8C502B1}"/>
              </a:ext>
            </a:extLst>
          </p:cNvPr>
          <p:cNvSpPr/>
          <p:nvPr/>
        </p:nvSpPr>
        <p:spPr>
          <a:xfrm>
            <a:off x="7285254" y="1787783"/>
            <a:ext cx="2691768" cy="25463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Lava is liquid rock. It is yellow because it is so hot. </a:t>
            </a:r>
          </a:p>
        </p:txBody>
      </p:sp>
      <p:sp>
        <p:nvSpPr>
          <p:cNvPr id="17" name="Explosion: 8 Points 16">
            <a:extLst>
              <a:ext uri="{FF2B5EF4-FFF2-40B4-BE49-F238E27FC236}">
                <a16:creationId xmlns:a16="http://schemas.microsoft.com/office/drawing/2014/main" id="{8383FD76-0C63-40FB-9751-214546BD49B1}"/>
              </a:ext>
            </a:extLst>
          </p:cNvPr>
          <p:cNvSpPr/>
          <p:nvPr/>
        </p:nvSpPr>
        <p:spPr>
          <a:xfrm>
            <a:off x="7384743" y="4175890"/>
            <a:ext cx="2592279" cy="25463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There are 3 main types of rock which are formed under different conditions.</a:t>
            </a:r>
          </a:p>
        </p:txBody>
      </p:sp>
    </p:spTree>
    <p:extLst>
      <p:ext uri="{BB962C8B-B14F-4D97-AF65-F5344CB8AC3E}">
        <p14:creationId xmlns:p14="http://schemas.microsoft.com/office/powerpoint/2010/main" val="2120567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</TotalTime>
  <Words>311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Holly Bennett</dc:creator>
  <cp:lastModifiedBy>Alison Stothard</cp:lastModifiedBy>
  <cp:revision>59</cp:revision>
  <cp:lastPrinted>2023-01-11T08:26:49Z</cp:lastPrinted>
  <dcterms:created xsi:type="dcterms:W3CDTF">2019-07-01T08:17:59Z</dcterms:created>
  <dcterms:modified xsi:type="dcterms:W3CDTF">2023-01-11T08:27:03Z</dcterms:modified>
</cp:coreProperties>
</file>