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6" r:id="rId2"/>
    <p:sldMasterId id="2147483652" r:id="rId3"/>
    <p:sldMasterId id="2147483664" r:id="rId4"/>
    <p:sldMasterId id="2147483650" r:id="rId5"/>
  </p:sldMasterIdLst>
  <p:notesMasterIdLst>
    <p:notesMasterId r:id="rId8"/>
  </p:notesMasterIdLst>
  <p:handoutMasterIdLst>
    <p:handoutMasterId r:id="rId9"/>
  </p:handoutMasterIdLst>
  <p:sldIdLst>
    <p:sldId id="271" r:id="rId6"/>
    <p:sldId id="272" r:id="rId7"/>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6925"/>
    <a:srgbClr val="009A46"/>
    <a:srgbClr val="9BBE1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804C15-0D83-AAC3-19DD-6B4F8EA764BA}" v="429" dt="2021-02-11T11:05:56.961"/>
    <p1510:client id="{C4EDFE7F-8939-4F26-B5D9-42BEE4750B3A}" v="1" dt="2021-02-10T17:00:30.771"/>
    <p1510:client id="{C878432B-3CF8-61E8-D9FF-538873EE24B2}" v="247" dt="2021-02-10T17:53:04.4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12"/>
    <p:restoredTop sz="95570" autoAdjust="0"/>
  </p:normalViewPr>
  <p:slideViewPr>
    <p:cSldViewPr snapToGrid="0" snapToObjects="1">
      <p:cViewPr varScale="1">
        <p:scale>
          <a:sx n="80" d="100"/>
          <a:sy n="80" d="100"/>
        </p:scale>
        <p:origin x="3024" y="108"/>
      </p:cViewPr>
      <p:guideLst>
        <p:guide orient="horz" pos="3120"/>
        <p:guide pos="2160"/>
      </p:guideLst>
    </p:cSldViewPr>
  </p:slideViewPr>
  <p:notesTextViewPr>
    <p:cViewPr>
      <p:scale>
        <a:sx n="100" d="100"/>
        <a:sy n="100" d="100"/>
      </p:scale>
      <p:origin x="0" y="0"/>
    </p:cViewPr>
  </p:notesTextViewPr>
  <p:notesViewPr>
    <p:cSldViewPr snapToGrid="0" snapToObjects="1">
      <p:cViewPr varScale="1">
        <p:scale>
          <a:sx n="82" d="100"/>
          <a:sy n="82" d="100"/>
        </p:scale>
        <p:origin x="203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viewProps" Target="viewProps.xml"/><Relationship Id="rId5" Type="http://schemas.openxmlformats.org/officeDocument/2006/relationships/slideMaster" Target="slideMasters/slideMaster5.xml"/><Relationship Id="rId1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handoutMaster" Target="handoutMasters/handoutMaster1.xml"/><Relationship Id="rId14"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CD4F17D-6BB2-C54B-B244-695AE64F11FF}" type="datetimeFigureOut">
              <a:rPr lang="en-US" smtClean="0"/>
              <a:t>2/11/2025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A62075A-DB3B-B247-9166-A0F5E72609B4}" type="slidenum">
              <a:rPr lang="en-US" smtClean="0"/>
              <a:t>‹#›</a:t>
            </a:fld>
            <a:endParaRPr lang="en-US"/>
          </a:p>
        </p:txBody>
      </p:sp>
    </p:spTree>
    <p:extLst>
      <p:ext uri="{BB962C8B-B14F-4D97-AF65-F5344CB8AC3E}">
        <p14:creationId xmlns:p14="http://schemas.microsoft.com/office/powerpoint/2010/main" val="40896047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DA6322-0E43-4408-9367-C0FD952758CE}" type="datetimeFigureOut">
              <a:rPr lang="en-GB" smtClean="0"/>
              <a:t>11/02/2025</a:t>
            </a:fld>
            <a:endParaRPr lang="en-GB"/>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F46691-ECD8-4A89-8A0A-6C44CE39FD9D}" type="slidenum">
              <a:rPr lang="en-GB" smtClean="0"/>
              <a:t>‹#›</a:t>
            </a:fld>
            <a:endParaRPr lang="en-GB"/>
          </a:p>
        </p:txBody>
      </p:sp>
    </p:spTree>
    <p:extLst>
      <p:ext uri="{BB962C8B-B14F-4D97-AF65-F5344CB8AC3E}">
        <p14:creationId xmlns:p14="http://schemas.microsoft.com/office/powerpoint/2010/main" val="24850749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Text Placeholder 10"/>
          <p:cNvSpPr>
            <a:spLocks noGrp="1"/>
          </p:cNvSpPr>
          <p:nvPr>
            <p:ph type="body" sz="quarter" idx="11" hasCustomPrompt="1"/>
          </p:nvPr>
        </p:nvSpPr>
        <p:spPr>
          <a:xfrm>
            <a:off x="411349" y="1741376"/>
            <a:ext cx="6035303" cy="418177"/>
          </a:xfrm>
          <a:prstGeom prst="rect">
            <a:avLst/>
          </a:prstGeom>
        </p:spPr>
        <p:txBody>
          <a:bodyPr vert="horz" lIns="0" tIns="0" rIns="0" bIns="0"/>
          <a:lstStyle>
            <a:lvl1pPr marL="0" indent="0">
              <a:buNone/>
              <a:defRPr sz="2400" b="1" i="0" baseline="0">
                <a:solidFill>
                  <a:srgbClr val="0D6925"/>
                </a:solidFill>
                <a:latin typeface="Helvetica" pitchFamily="2" charset="0"/>
                <a:cs typeface="Arial"/>
              </a:defRPr>
            </a:lvl1pPr>
            <a:lvl2pPr>
              <a:defRPr sz="2400" b="1">
                <a:latin typeface="Arial"/>
                <a:cs typeface="Arial"/>
              </a:defRPr>
            </a:lvl2pPr>
            <a:lvl3pPr>
              <a:defRPr sz="2400" b="1">
                <a:latin typeface="Arial"/>
                <a:cs typeface="Arial"/>
              </a:defRPr>
            </a:lvl3pPr>
            <a:lvl4pPr>
              <a:defRPr sz="2400" b="1">
                <a:latin typeface="Arial"/>
                <a:cs typeface="Arial"/>
              </a:defRPr>
            </a:lvl4pPr>
            <a:lvl5pPr>
              <a:defRPr sz="2400" b="1">
                <a:latin typeface="Arial"/>
                <a:cs typeface="Arial"/>
              </a:defRPr>
            </a:lvl5pPr>
          </a:lstStyle>
          <a:p>
            <a:pPr lvl="0"/>
            <a:r>
              <a:rPr lang="en-GB" dirty="0"/>
              <a:t>Headline to go here</a:t>
            </a:r>
            <a:endParaRPr lang="en-US" dirty="0"/>
          </a:p>
        </p:txBody>
      </p:sp>
      <p:sp>
        <p:nvSpPr>
          <p:cNvPr id="25" name="Text Placeholder 24"/>
          <p:cNvSpPr>
            <a:spLocks noGrp="1"/>
          </p:cNvSpPr>
          <p:nvPr>
            <p:ph type="body" sz="quarter" idx="14" hasCustomPrompt="1"/>
          </p:nvPr>
        </p:nvSpPr>
        <p:spPr>
          <a:xfrm>
            <a:off x="410977" y="2333657"/>
            <a:ext cx="6035675" cy="2406730"/>
          </a:xfrm>
          <a:prstGeom prst="rect">
            <a:avLst/>
          </a:prstGeom>
        </p:spPr>
        <p:txBody>
          <a:bodyPr vert="horz" lIns="0" tIns="0" rIns="0" bIns="0"/>
          <a:lstStyle>
            <a:lvl1pPr marL="0" marR="0" indent="0" algn="l" defTabSz="457200" rtl="0" eaLnBrk="1" fontAlgn="auto" latinLnBrk="0" hangingPunct="1">
              <a:lnSpc>
                <a:spcPct val="100000"/>
              </a:lnSpc>
              <a:spcBef>
                <a:spcPct val="20000"/>
              </a:spcBef>
              <a:spcAft>
                <a:spcPts val="0"/>
              </a:spcAft>
              <a:buClrTx/>
              <a:buSzTx/>
              <a:buFont typeface="Arial"/>
              <a:buNone/>
              <a:tabLst/>
              <a:defRPr lang="en-US" sz="1100" b="0" i="0" smtClean="0">
                <a:solidFill>
                  <a:srgbClr val="0D6925"/>
                </a:solidFill>
                <a:latin typeface="Helvetica" pitchFamily="2" charset="0"/>
                <a:cs typeface="Arial"/>
              </a:defRPr>
            </a:lvl1pPr>
            <a:lvl2pPr marL="457200" indent="0">
              <a:buNone/>
              <a:defRPr sz="1200"/>
            </a:lvl2pPr>
            <a:lvl3pPr marL="914400" indent="0">
              <a:buNone/>
              <a:defRPr sz="1200"/>
            </a:lvl3pPr>
            <a:lvl4pPr marL="1371600" indent="0">
              <a:buNone/>
              <a:defRPr sz="1200"/>
            </a:lvl4pPr>
            <a:lvl5pPr marL="1828800" indent="0">
              <a:buNone/>
              <a:defRPr sz="1200"/>
            </a:lvl5pPr>
          </a:lstStyle>
          <a:p>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Maecenas </a:t>
            </a:r>
            <a:r>
              <a:rPr lang="en-US" dirty="0" err="1"/>
              <a:t>eu</a:t>
            </a:r>
            <a:r>
              <a:rPr lang="en-US" dirty="0"/>
              <a:t> </a:t>
            </a:r>
            <a:r>
              <a:rPr lang="en-US" dirty="0" err="1"/>
              <a:t>consequat</a:t>
            </a:r>
            <a:r>
              <a:rPr lang="en-US" dirty="0"/>
              <a:t> </a:t>
            </a:r>
            <a:r>
              <a:rPr lang="en-US" dirty="0" err="1"/>
              <a:t>augue</a:t>
            </a:r>
            <a:r>
              <a:rPr lang="en-US" dirty="0"/>
              <a:t>. </a:t>
            </a:r>
            <a:r>
              <a:rPr lang="en-US" dirty="0" err="1"/>
              <a:t>Suspendisse</a:t>
            </a:r>
            <a:r>
              <a:rPr lang="en-US" dirty="0"/>
              <a:t> </a:t>
            </a:r>
            <a:r>
              <a:rPr lang="en-US" dirty="0" err="1"/>
              <a:t>aliquet</a:t>
            </a:r>
            <a:r>
              <a:rPr lang="en-US" dirty="0"/>
              <a:t> </a:t>
            </a:r>
            <a:r>
              <a:rPr lang="en-US" dirty="0" err="1"/>
              <a:t>erat</a:t>
            </a:r>
            <a:r>
              <a:rPr lang="en-US" dirty="0"/>
              <a:t> et </a:t>
            </a:r>
            <a:r>
              <a:rPr lang="en-US" dirty="0" err="1"/>
              <a:t>felis</a:t>
            </a:r>
            <a:r>
              <a:rPr lang="en-US" dirty="0"/>
              <a:t> </a:t>
            </a:r>
            <a:r>
              <a:rPr lang="en-US" dirty="0" err="1"/>
              <a:t>vulputate</a:t>
            </a:r>
            <a:r>
              <a:rPr lang="en-US" dirty="0"/>
              <a:t>, id </a:t>
            </a:r>
            <a:r>
              <a:rPr lang="en-US" dirty="0" err="1"/>
              <a:t>volutpat</a:t>
            </a:r>
            <a:r>
              <a:rPr lang="en-US" dirty="0"/>
              <a:t> </a:t>
            </a:r>
            <a:r>
              <a:rPr lang="en-US" dirty="0" err="1"/>
              <a:t>sapien</a:t>
            </a:r>
            <a:r>
              <a:rPr lang="en-US" dirty="0"/>
              <a:t> </a:t>
            </a:r>
            <a:r>
              <a:rPr lang="en-US" dirty="0" err="1"/>
              <a:t>interdum</a:t>
            </a:r>
            <a:r>
              <a:rPr lang="en-US" dirty="0"/>
              <a:t>. Nam </a:t>
            </a:r>
            <a:r>
              <a:rPr lang="en-US" dirty="0" err="1"/>
              <a:t>malesuada</a:t>
            </a:r>
            <a:r>
              <a:rPr lang="en-US" dirty="0"/>
              <a:t> </a:t>
            </a:r>
            <a:r>
              <a:rPr lang="en-US" dirty="0" err="1"/>
              <a:t>elit</a:t>
            </a:r>
            <a:r>
              <a:rPr lang="en-US" dirty="0"/>
              <a:t> a </a:t>
            </a:r>
            <a:r>
              <a:rPr lang="en-US" dirty="0" err="1"/>
              <a:t>lacinia</a:t>
            </a:r>
            <a:r>
              <a:rPr lang="en-US" dirty="0"/>
              <a:t> tempus. </a:t>
            </a:r>
            <a:r>
              <a:rPr lang="en-US" dirty="0" err="1"/>
              <a:t>Aliquam</a:t>
            </a:r>
            <a:r>
              <a:rPr lang="en-US" dirty="0"/>
              <a:t> </a:t>
            </a:r>
            <a:r>
              <a:rPr lang="en-US" dirty="0" err="1"/>
              <a:t>massa</a:t>
            </a:r>
            <a:r>
              <a:rPr lang="en-US" dirty="0"/>
              <a:t> </a:t>
            </a:r>
            <a:r>
              <a:rPr lang="en-US" dirty="0" err="1"/>
              <a:t>nisl</a:t>
            </a:r>
            <a:r>
              <a:rPr lang="en-US" dirty="0"/>
              <a:t>, </a:t>
            </a:r>
            <a:r>
              <a:rPr lang="en-US" dirty="0" err="1"/>
              <a:t>tincidunt</a:t>
            </a:r>
            <a:r>
              <a:rPr lang="en-US" dirty="0"/>
              <a:t> ac dictum </a:t>
            </a:r>
            <a:r>
              <a:rPr lang="en-US" dirty="0" err="1"/>
              <a:t>dignissim</a:t>
            </a:r>
            <a:r>
              <a:rPr lang="en-US" dirty="0"/>
              <a:t>, </a:t>
            </a:r>
            <a:r>
              <a:rPr lang="en-US" dirty="0" err="1"/>
              <a:t>sodales</a:t>
            </a:r>
            <a:r>
              <a:rPr lang="en-US" dirty="0"/>
              <a:t> </a:t>
            </a:r>
            <a:r>
              <a:rPr lang="en-US" dirty="0" err="1"/>
              <a:t>eget</a:t>
            </a:r>
            <a:r>
              <a:rPr lang="en-US" dirty="0"/>
              <a:t> </a:t>
            </a:r>
            <a:r>
              <a:rPr lang="en-US" dirty="0" err="1"/>
              <a:t>tellus</a:t>
            </a:r>
            <a:r>
              <a:rPr lang="en-US" dirty="0"/>
              <a:t>. Nam </a:t>
            </a:r>
            <a:r>
              <a:rPr lang="en-US" dirty="0" err="1"/>
              <a:t>mollis</a:t>
            </a:r>
            <a:r>
              <a:rPr lang="en-US" dirty="0"/>
              <a:t> </a:t>
            </a:r>
            <a:r>
              <a:rPr lang="en-US" dirty="0" err="1"/>
              <a:t>eros</a:t>
            </a:r>
            <a:r>
              <a:rPr lang="en-US" dirty="0"/>
              <a:t> a </a:t>
            </a:r>
            <a:r>
              <a:rPr lang="en-US" dirty="0" err="1"/>
              <a:t>rhoncus</a:t>
            </a:r>
            <a:r>
              <a:rPr lang="en-US" dirty="0"/>
              <a:t> </a:t>
            </a:r>
            <a:r>
              <a:rPr lang="en-US" dirty="0" err="1"/>
              <a:t>convallis</a:t>
            </a:r>
            <a:r>
              <a:rPr lang="en-US" dirty="0"/>
              <a:t>. </a:t>
            </a:r>
            <a:r>
              <a:rPr lang="en-US" dirty="0" err="1"/>
              <a:t>Donec</a:t>
            </a:r>
            <a:r>
              <a:rPr lang="en-US" dirty="0"/>
              <a:t> </a:t>
            </a:r>
            <a:r>
              <a:rPr lang="en-US" dirty="0" err="1"/>
              <a:t>pellentesque</a:t>
            </a:r>
            <a:r>
              <a:rPr lang="en-US" dirty="0"/>
              <a:t> dictum </a:t>
            </a:r>
            <a:r>
              <a:rPr lang="en-US" dirty="0" err="1"/>
              <a:t>bibendum</a:t>
            </a:r>
            <a:r>
              <a:rPr lang="en-US" dirty="0"/>
              <a:t>. </a:t>
            </a:r>
            <a:r>
              <a:rPr lang="en-US" dirty="0" err="1"/>
              <a:t>Sed</a:t>
            </a:r>
            <a:r>
              <a:rPr lang="en-US" dirty="0"/>
              <a:t> </a:t>
            </a:r>
            <a:r>
              <a:rPr lang="en-US" dirty="0" err="1"/>
              <a:t>faucibus</a:t>
            </a:r>
            <a:r>
              <a:rPr lang="en-US" dirty="0"/>
              <a:t> non </a:t>
            </a:r>
            <a:r>
              <a:rPr lang="en-US" dirty="0" err="1"/>
              <a:t>arcu</a:t>
            </a:r>
            <a:r>
              <a:rPr lang="en-US" dirty="0"/>
              <a:t> et </a:t>
            </a:r>
            <a:r>
              <a:rPr lang="en-US" dirty="0" err="1"/>
              <a:t>fermentum</a:t>
            </a:r>
            <a:r>
              <a:rPr lang="en-US" dirty="0"/>
              <a:t>. </a:t>
            </a:r>
            <a:r>
              <a:rPr lang="en-US" dirty="0" err="1"/>
              <a:t>Ut</a:t>
            </a:r>
            <a:r>
              <a:rPr lang="en-US" dirty="0"/>
              <a:t> </a:t>
            </a:r>
            <a:r>
              <a:rPr lang="en-US" dirty="0" err="1"/>
              <a:t>aliquet</a:t>
            </a:r>
            <a:r>
              <a:rPr lang="en-US" dirty="0"/>
              <a:t> </a:t>
            </a:r>
            <a:r>
              <a:rPr lang="en-US" dirty="0" err="1"/>
              <a:t>eros</a:t>
            </a:r>
            <a:r>
              <a:rPr lang="en-US" dirty="0"/>
              <a:t> dui, a </a:t>
            </a:r>
            <a:r>
              <a:rPr lang="en-US" dirty="0" err="1"/>
              <a:t>porttitor</a:t>
            </a:r>
            <a:r>
              <a:rPr lang="en-US" dirty="0"/>
              <a:t> </a:t>
            </a:r>
            <a:r>
              <a:rPr lang="en-US" dirty="0" err="1"/>
              <a:t>sem</a:t>
            </a:r>
            <a:r>
              <a:rPr lang="en-US" dirty="0"/>
              <a:t> </a:t>
            </a:r>
            <a:r>
              <a:rPr lang="en-US" dirty="0" err="1"/>
              <a:t>viverra</a:t>
            </a:r>
            <a:r>
              <a:rPr lang="en-US" dirty="0"/>
              <a:t> a. Nam </a:t>
            </a:r>
            <a:r>
              <a:rPr lang="en-US" dirty="0" err="1"/>
              <a:t>sapien</a:t>
            </a:r>
            <a:r>
              <a:rPr lang="en-US" dirty="0"/>
              <a:t> ligula, </a:t>
            </a:r>
            <a:r>
              <a:rPr lang="en-US" dirty="0" err="1"/>
              <a:t>aliquam</a:t>
            </a:r>
            <a:r>
              <a:rPr lang="en-US" dirty="0"/>
              <a:t> in </a:t>
            </a:r>
            <a:r>
              <a:rPr lang="en-US" dirty="0" err="1"/>
              <a:t>metus</a:t>
            </a:r>
            <a:r>
              <a:rPr lang="en-US" dirty="0"/>
              <a:t> </a:t>
            </a:r>
            <a:r>
              <a:rPr lang="en-US" dirty="0" err="1"/>
              <a:t>posuere</a:t>
            </a:r>
            <a:r>
              <a:rPr lang="en-US" dirty="0"/>
              <a:t>, </a:t>
            </a:r>
            <a:r>
              <a:rPr lang="en-US" dirty="0" err="1"/>
              <a:t>consectetur</a:t>
            </a:r>
            <a:r>
              <a:rPr lang="en-US" dirty="0"/>
              <a:t> </a:t>
            </a:r>
            <a:r>
              <a:rPr lang="en-US" dirty="0" err="1"/>
              <a:t>accumsan</a:t>
            </a:r>
            <a:r>
              <a:rPr lang="en-US" dirty="0"/>
              <a:t> </a:t>
            </a:r>
            <a:r>
              <a:rPr lang="en-US" dirty="0" err="1"/>
              <a:t>nisl</a:t>
            </a:r>
            <a:r>
              <a:rPr lang="en-US" dirty="0"/>
              <a:t>. </a:t>
            </a:r>
          </a:p>
          <a:p>
            <a:endParaRPr lang="en-US" dirty="0"/>
          </a:p>
          <a:p>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In </a:t>
            </a:r>
            <a:r>
              <a:rPr lang="en-US" dirty="0" err="1"/>
              <a:t>tincidunt</a:t>
            </a:r>
            <a:r>
              <a:rPr lang="en-US" dirty="0"/>
              <a:t>, </a:t>
            </a:r>
            <a:r>
              <a:rPr lang="en-US" dirty="0" err="1"/>
              <a:t>nulla</a:t>
            </a:r>
            <a:r>
              <a:rPr lang="en-US" dirty="0"/>
              <a:t> at </a:t>
            </a:r>
            <a:r>
              <a:rPr lang="en-US" dirty="0" err="1"/>
              <a:t>convallis</a:t>
            </a:r>
            <a:r>
              <a:rPr lang="en-US" dirty="0"/>
              <a:t> </a:t>
            </a:r>
            <a:r>
              <a:rPr lang="en-US" dirty="0" err="1"/>
              <a:t>tempor</a:t>
            </a:r>
            <a:r>
              <a:rPr lang="en-US" dirty="0"/>
              <a:t>, </a:t>
            </a:r>
            <a:r>
              <a:rPr lang="en-US" dirty="0" err="1"/>
              <a:t>elit</a:t>
            </a:r>
            <a:r>
              <a:rPr lang="en-US" dirty="0"/>
              <a:t> </a:t>
            </a:r>
            <a:r>
              <a:rPr lang="en-US" dirty="0" err="1"/>
              <a:t>justo</a:t>
            </a:r>
            <a:r>
              <a:rPr lang="en-US" dirty="0"/>
              <a:t> </a:t>
            </a:r>
            <a:r>
              <a:rPr lang="en-US" dirty="0" err="1"/>
              <a:t>scelerisque</a:t>
            </a:r>
            <a:r>
              <a:rPr lang="en-US" dirty="0"/>
              <a:t> </a:t>
            </a:r>
            <a:r>
              <a:rPr lang="en-US" dirty="0" err="1"/>
              <a:t>est</a:t>
            </a:r>
            <a:r>
              <a:rPr lang="en-US" dirty="0"/>
              <a:t>, </a:t>
            </a:r>
            <a:r>
              <a:rPr lang="en-US" dirty="0" err="1"/>
              <a:t>sagittis</a:t>
            </a:r>
            <a:r>
              <a:rPr lang="en-US" dirty="0"/>
              <a:t> </a:t>
            </a:r>
            <a:r>
              <a:rPr lang="en-US" dirty="0" err="1"/>
              <a:t>ultrices</a:t>
            </a:r>
            <a:r>
              <a:rPr lang="en-US" dirty="0"/>
              <a:t> magna </a:t>
            </a:r>
            <a:r>
              <a:rPr lang="en-US" dirty="0" err="1"/>
              <a:t>libero</a:t>
            </a:r>
            <a:r>
              <a:rPr lang="en-US" dirty="0"/>
              <a:t> </a:t>
            </a:r>
            <a:r>
              <a:rPr lang="en-US" dirty="0" err="1"/>
              <a:t>tempor</a:t>
            </a:r>
            <a:r>
              <a:rPr lang="en-US" dirty="0"/>
              <a:t> </a:t>
            </a:r>
            <a:r>
              <a:rPr lang="en-US" dirty="0" err="1"/>
              <a:t>lectus</a:t>
            </a:r>
            <a:r>
              <a:rPr lang="en-US" dirty="0"/>
              <a:t>. </a:t>
            </a:r>
            <a:r>
              <a:rPr lang="en-US" dirty="0" err="1"/>
              <a:t>Aliquam</a:t>
            </a:r>
            <a:r>
              <a:rPr lang="en-US" dirty="0"/>
              <a:t> </a:t>
            </a:r>
            <a:r>
              <a:rPr lang="en-US" dirty="0" err="1"/>
              <a:t>eget</a:t>
            </a:r>
            <a:r>
              <a:rPr lang="en-US" dirty="0"/>
              <a:t> </a:t>
            </a:r>
            <a:r>
              <a:rPr lang="en-US" dirty="0" err="1"/>
              <a:t>velit</a:t>
            </a:r>
            <a:r>
              <a:rPr lang="en-US" dirty="0"/>
              <a:t> </a:t>
            </a:r>
            <a:r>
              <a:rPr lang="en-US" dirty="0" err="1"/>
              <a:t>risus</a:t>
            </a:r>
            <a:r>
              <a:rPr lang="en-US" dirty="0"/>
              <a:t>. </a:t>
            </a:r>
            <a:r>
              <a:rPr lang="en-US" dirty="0" err="1"/>
              <a:t>Vestibulum</a:t>
            </a:r>
            <a:r>
              <a:rPr lang="en-US" dirty="0"/>
              <a:t> </a:t>
            </a:r>
            <a:r>
              <a:rPr lang="en-US" dirty="0" err="1"/>
              <a:t>finibus</a:t>
            </a:r>
            <a:r>
              <a:rPr lang="en-US" dirty="0"/>
              <a:t> </a:t>
            </a:r>
            <a:r>
              <a:rPr lang="en-US" dirty="0" err="1"/>
              <a:t>sollicitudin</a:t>
            </a:r>
            <a:r>
              <a:rPr lang="en-US" dirty="0"/>
              <a:t> </a:t>
            </a:r>
            <a:r>
              <a:rPr lang="en-US" dirty="0" err="1"/>
              <a:t>felis</a:t>
            </a:r>
            <a:r>
              <a:rPr lang="en-US" dirty="0"/>
              <a:t>, a dictum </a:t>
            </a:r>
            <a:r>
              <a:rPr lang="en-US" dirty="0" err="1"/>
              <a:t>urna</a:t>
            </a:r>
            <a:r>
              <a:rPr lang="en-US" dirty="0"/>
              <a:t> </a:t>
            </a:r>
            <a:r>
              <a:rPr lang="en-US" dirty="0" err="1"/>
              <a:t>tincidunt</a:t>
            </a:r>
            <a:r>
              <a:rPr lang="en-US" dirty="0"/>
              <a:t> vitae. </a:t>
            </a:r>
            <a:r>
              <a:rPr lang="en-US" dirty="0" err="1"/>
              <a:t>Donec</a:t>
            </a:r>
            <a:r>
              <a:rPr lang="en-US" dirty="0"/>
              <a:t> </a:t>
            </a:r>
            <a:r>
              <a:rPr lang="en-US" dirty="0" err="1"/>
              <a:t>enim</a:t>
            </a:r>
            <a:r>
              <a:rPr lang="en-US" dirty="0"/>
              <a:t> </a:t>
            </a:r>
            <a:r>
              <a:rPr lang="en-US" dirty="0" err="1"/>
              <a:t>nibh</a:t>
            </a:r>
            <a:r>
              <a:rPr lang="en-US" dirty="0"/>
              <a:t>, </a:t>
            </a:r>
            <a:r>
              <a:rPr lang="en-US" dirty="0" err="1"/>
              <a:t>scelerisque</a:t>
            </a:r>
            <a:r>
              <a:rPr lang="en-US" dirty="0"/>
              <a:t> </a:t>
            </a:r>
            <a:r>
              <a:rPr lang="en-US" dirty="0" err="1"/>
              <a:t>eu</a:t>
            </a:r>
            <a:r>
              <a:rPr lang="en-US" dirty="0"/>
              <a:t> </a:t>
            </a:r>
            <a:r>
              <a:rPr lang="en-US" dirty="0" err="1"/>
              <a:t>ultrices</a:t>
            </a:r>
            <a:r>
              <a:rPr lang="en-US" dirty="0"/>
              <a:t> </a:t>
            </a:r>
            <a:r>
              <a:rPr lang="en-US" dirty="0" err="1"/>
              <a:t>ut</a:t>
            </a:r>
            <a:r>
              <a:rPr lang="en-US" dirty="0"/>
              <a:t>, </a:t>
            </a:r>
            <a:r>
              <a:rPr lang="en-US" dirty="0" err="1"/>
              <a:t>fermentum</a:t>
            </a:r>
            <a:r>
              <a:rPr lang="en-US" dirty="0"/>
              <a:t> </a:t>
            </a:r>
            <a:r>
              <a:rPr lang="en-US" dirty="0" err="1"/>
              <a:t>ut</a:t>
            </a:r>
            <a:r>
              <a:rPr lang="en-US" dirty="0"/>
              <a:t> </a:t>
            </a:r>
            <a:r>
              <a:rPr lang="en-US" dirty="0" err="1"/>
              <a:t>enim</a:t>
            </a:r>
            <a:r>
              <a:rPr lang="en-US" dirty="0"/>
              <a:t>. </a:t>
            </a:r>
            <a:r>
              <a:rPr lang="en-US" dirty="0" err="1"/>
              <a:t>Duis</a:t>
            </a:r>
            <a:r>
              <a:rPr lang="en-US" dirty="0"/>
              <a:t> </a:t>
            </a:r>
            <a:r>
              <a:rPr lang="en-US" dirty="0" err="1"/>
              <a:t>dignissim</a:t>
            </a:r>
            <a:r>
              <a:rPr lang="en-US" dirty="0"/>
              <a:t> </a:t>
            </a:r>
            <a:r>
              <a:rPr lang="en-US" dirty="0" err="1"/>
              <a:t>est</a:t>
            </a:r>
            <a:r>
              <a:rPr lang="en-US" dirty="0"/>
              <a:t> non </a:t>
            </a:r>
            <a:r>
              <a:rPr lang="en-US" dirty="0" err="1"/>
              <a:t>tincidunt</a:t>
            </a:r>
            <a:r>
              <a:rPr lang="en-US" dirty="0"/>
              <a:t> </a:t>
            </a:r>
            <a:r>
              <a:rPr lang="en-US" dirty="0" err="1"/>
              <a:t>porta</a:t>
            </a:r>
            <a:r>
              <a:rPr lang="en-US" dirty="0"/>
              <a:t>. </a:t>
            </a:r>
            <a:r>
              <a:rPr lang="en-US" dirty="0" err="1"/>
              <a:t>Vivamus</a:t>
            </a:r>
            <a:r>
              <a:rPr lang="en-US" dirty="0"/>
              <a:t> </a:t>
            </a:r>
            <a:r>
              <a:rPr lang="en-US" dirty="0" err="1"/>
              <a:t>posuere</a:t>
            </a:r>
            <a:r>
              <a:rPr lang="en-US" dirty="0"/>
              <a:t>, </a:t>
            </a:r>
            <a:r>
              <a:rPr lang="en-US" dirty="0" err="1"/>
              <a:t>nisl</a:t>
            </a:r>
            <a:r>
              <a:rPr lang="en-US" dirty="0"/>
              <a:t> </a:t>
            </a:r>
            <a:r>
              <a:rPr lang="en-US" dirty="0" err="1"/>
              <a:t>ut</a:t>
            </a:r>
            <a:r>
              <a:rPr lang="en-US" dirty="0"/>
              <a:t> </a:t>
            </a:r>
            <a:r>
              <a:rPr lang="en-US" dirty="0" err="1"/>
              <a:t>porta</a:t>
            </a:r>
            <a:r>
              <a:rPr lang="en-US" dirty="0"/>
              <a:t> </a:t>
            </a:r>
            <a:r>
              <a:rPr lang="en-US" dirty="0" err="1"/>
              <a:t>efficitur</a:t>
            </a:r>
            <a:r>
              <a:rPr lang="en-US" dirty="0"/>
              <a:t>, </a:t>
            </a:r>
            <a:r>
              <a:rPr lang="en-US" dirty="0" err="1"/>
              <a:t>ipsum</a:t>
            </a:r>
            <a:r>
              <a:rPr lang="en-US" dirty="0"/>
              <a:t> </a:t>
            </a:r>
            <a:r>
              <a:rPr lang="en-US" dirty="0" err="1"/>
              <a:t>enim</a:t>
            </a:r>
            <a:r>
              <a:rPr lang="en-US" dirty="0"/>
              <a:t> </a:t>
            </a:r>
            <a:r>
              <a:rPr lang="en-US" dirty="0" err="1"/>
              <a:t>consequat</a:t>
            </a:r>
            <a:r>
              <a:rPr lang="en-US" dirty="0"/>
              <a:t> </a:t>
            </a:r>
            <a:r>
              <a:rPr lang="en-US" dirty="0" err="1"/>
              <a:t>felis</a:t>
            </a:r>
            <a:r>
              <a:rPr lang="en-US" dirty="0"/>
              <a:t>, </a:t>
            </a:r>
            <a:r>
              <a:rPr lang="en-US" dirty="0" err="1"/>
              <a:t>eget</a:t>
            </a:r>
            <a:r>
              <a:rPr lang="en-US" dirty="0"/>
              <a:t> </a:t>
            </a:r>
            <a:r>
              <a:rPr lang="en-US" dirty="0" err="1"/>
              <a:t>rutrum</a:t>
            </a:r>
            <a:r>
              <a:rPr lang="en-US" dirty="0"/>
              <a:t> </a:t>
            </a:r>
            <a:r>
              <a:rPr lang="en-US" dirty="0" err="1"/>
              <a:t>turpis</a:t>
            </a:r>
            <a:r>
              <a:rPr lang="en-US" dirty="0"/>
              <a:t> </a:t>
            </a:r>
            <a:r>
              <a:rPr lang="en-US" dirty="0" err="1"/>
              <a:t>metus</a:t>
            </a:r>
            <a:r>
              <a:rPr lang="en-US" dirty="0"/>
              <a:t> vitae </a:t>
            </a:r>
            <a:r>
              <a:rPr lang="en-US" dirty="0" err="1"/>
              <a:t>tellus</a:t>
            </a:r>
            <a:r>
              <a:rPr lang="en-US" dirty="0"/>
              <a:t>.</a:t>
            </a:r>
          </a:p>
        </p:txBody>
      </p:sp>
      <p:sp>
        <p:nvSpPr>
          <p:cNvPr id="26" name="Picture Placeholder 15"/>
          <p:cNvSpPr>
            <a:spLocks noGrp="1"/>
          </p:cNvSpPr>
          <p:nvPr>
            <p:ph type="pic" sz="quarter" idx="15" hasCustomPrompt="1"/>
          </p:nvPr>
        </p:nvSpPr>
        <p:spPr>
          <a:xfrm>
            <a:off x="411350" y="4812632"/>
            <a:ext cx="2913175" cy="1931657"/>
          </a:xfrm>
          <a:prstGeom prst="rect">
            <a:avLst/>
          </a:prstGeom>
          <a:solidFill>
            <a:schemeClr val="bg1">
              <a:lumMod val="95000"/>
            </a:schemeClr>
          </a:solidFill>
        </p:spPr>
        <p:txBody>
          <a:bodyPr vert="horz" lIns="0" tIns="0" rIns="0" bIns="0" anchor="ctr" anchorCtr="0"/>
          <a:lstStyle>
            <a:lvl1pPr marL="0" indent="0" algn="ctr">
              <a:buNone/>
              <a:defRPr sz="1400" b="0" i="0" baseline="0">
                <a:solidFill>
                  <a:srgbClr val="0D6925"/>
                </a:solidFill>
                <a:latin typeface="Helvetica" pitchFamily="2" charset="0"/>
              </a:defRPr>
            </a:lvl1pPr>
          </a:lstStyle>
          <a:p>
            <a:r>
              <a:rPr lang="en-US" dirty="0"/>
              <a:t>Click icon or drag and drop image here to insert image</a:t>
            </a:r>
          </a:p>
        </p:txBody>
      </p:sp>
      <p:sp>
        <p:nvSpPr>
          <p:cNvPr id="29" name="Picture Placeholder 15"/>
          <p:cNvSpPr>
            <a:spLocks noGrp="1"/>
          </p:cNvSpPr>
          <p:nvPr>
            <p:ph type="pic" sz="quarter" idx="16" hasCustomPrompt="1"/>
          </p:nvPr>
        </p:nvSpPr>
        <p:spPr>
          <a:xfrm>
            <a:off x="3524344" y="4812632"/>
            <a:ext cx="2913175" cy="1931657"/>
          </a:xfrm>
          <a:prstGeom prst="rect">
            <a:avLst/>
          </a:prstGeom>
          <a:solidFill>
            <a:schemeClr val="bg1">
              <a:lumMod val="95000"/>
            </a:schemeClr>
          </a:solidFill>
        </p:spPr>
        <p:txBody>
          <a:bodyPr vert="horz" lIns="0" tIns="0" rIns="0" bIns="0" anchor="ctr" anchorCtr="0"/>
          <a:lstStyle>
            <a:lvl1pPr marL="0" indent="0" algn="ctr">
              <a:buNone/>
              <a:defRPr sz="1400" b="0" i="0" baseline="0">
                <a:solidFill>
                  <a:srgbClr val="0D6925"/>
                </a:solidFill>
                <a:latin typeface="Helvetica" pitchFamily="2" charset="0"/>
              </a:defRPr>
            </a:lvl1pPr>
          </a:lstStyle>
          <a:p>
            <a:r>
              <a:rPr lang="en-US" dirty="0"/>
              <a:t>Click icon or drag and drop image here to insert image</a:t>
            </a:r>
          </a:p>
        </p:txBody>
      </p:sp>
      <p:sp>
        <p:nvSpPr>
          <p:cNvPr id="30" name="Text Placeholder 24"/>
          <p:cNvSpPr>
            <a:spLocks noGrp="1"/>
          </p:cNvSpPr>
          <p:nvPr>
            <p:ph type="body" sz="quarter" idx="17" hasCustomPrompt="1"/>
          </p:nvPr>
        </p:nvSpPr>
        <p:spPr>
          <a:xfrm>
            <a:off x="410978" y="7291696"/>
            <a:ext cx="2913548" cy="1121316"/>
          </a:xfrm>
          <a:prstGeom prst="rect">
            <a:avLst/>
          </a:prstGeom>
        </p:spPr>
        <p:txBody>
          <a:bodyPr vert="horz" lIns="0" tIns="0" rIns="0" bIns="0"/>
          <a:lstStyle>
            <a:lvl1pPr marL="0" marR="0" indent="0" algn="l" defTabSz="457200" rtl="0" eaLnBrk="1" fontAlgn="auto" latinLnBrk="0" hangingPunct="1">
              <a:lnSpc>
                <a:spcPct val="100000"/>
              </a:lnSpc>
              <a:spcBef>
                <a:spcPct val="20000"/>
              </a:spcBef>
              <a:spcAft>
                <a:spcPts val="0"/>
              </a:spcAft>
              <a:buClrTx/>
              <a:buSzTx/>
              <a:buFont typeface="Arial"/>
              <a:buNone/>
              <a:tabLst/>
              <a:defRPr lang="en-US" sz="1100" b="0" i="0" smtClean="0">
                <a:solidFill>
                  <a:srgbClr val="0D6925"/>
                </a:solidFill>
                <a:latin typeface="Helvetica" pitchFamily="2" charset="0"/>
                <a:cs typeface="Arial"/>
              </a:defRPr>
            </a:lvl1pPr>
            <a:lvl2pPr marL="457200" indent="0">
              <a:buNone/>
              <a:defRPr sz="1200"/>
            </a:lvl2pPr>
            <a:lvl3pPr marL="914400" indent="0">
              <a:buNone/>
              <a:defRPr sz="1200"/>
            </a:lvl3pPr>
            <a:lvl4pPr marL="1371600" indent="0">
              <a:buNone/>
              <a:defRPr sz="1200"/>
            </a:lvl4pPr>
            <a:lvl5pPr marL="1828800" indent="0">
              <a:buNone/>
              <a:defRPr sz="1200"/>
            </a:lvl5pPr>
          </a:lstStyle>
          <a:p>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Maecenas </a:t>
            </a:r>
            <a:r>
              <a:rPr lang="en-US" dirty="0" err="1"/>
              <a:t>eu</a:t>
            </a:r>
            <a:r>
              <a:rPr lang="en-US" dirty="0"/>
              <a:t> </a:t>
            </a:r>
            <a:r>
              <a:rPr lang="en-US" dirty="0" err="1"/>
              <a:t>consequat</a:t>
            </a:r>
            <a:r>
              <a:rPr lang="en-US" dirty="0"/>
              <a:t> </a:t>
            </a:r>
            <a:r>
              <a:rPr lang="en-US" dirty="0" err="1"/>
              <a:t>augue</a:t>
            </a:r>
            <a:r>
              <a:rPr lang="en-US" dirty="0"/>
              <a:t>. </a:t>
            </a:r>
            <a:r>
              <a:rPr lang="en-US" dirty="0" err="1"/>
              <a:t>Suspendisse</a:t>
            </a:r>
            <a:r>
              <a:rPr lang="en-US" dirty="0"/>
              <a:t> </a:t>
            </a:r>
            <a:r>
              <a:rPr lang="en-US" dirty="0" err="1"/>
              <a:t>aliquet</a:t>
            </a:r>
            <a:r>
              <a:rPr lang="en-US" dirty="0"/>
              <a:t> </a:t>
            </a:r>
            <a:r>
              <a:rPr lang="en-US" dirty="0" err="1"/>
              <a:t>erat</a:t>
            </a:r>
            <a:r>
              <a:rPr lang="en-US" dirty="0"/>
              <a:t> et </a:t>
            </a:r>
            <a:r>
              <a:rPr lang="en-US" dirty="0" err="1"/>
              <a:t>felis</a:t>
            </a:r>
            <a:r>
              <a:rPr lang="en-US" dirty="0"/>
              <a:t> </a:t>
            </a:r>
            <a:r>
              <a:rPr lang="en-US" dirty="0" err="1"/>
              <a:t>vulputate</a:t>
            </a:r>
            <a:r>
              <a:rPr lang="en-US" dirty="0"/>
              <a:t>, id </a:t>
            </a:r>
            <a:r>
              <a:rPr lang="en-US" dirty="0" err="1"/>
              <a:t>volutpat</a:t>
            </a:r>
            <a:r>
              <a:rPr lang="en-US" dirty="0"/>
              <a:t> </a:t>
            </a:r>
            <a:r>
              <a:rPr lang="en-US" dirty="0" err="1"/>
              <a:t>sapien</a:t>
            </a:r>
            <a:r>
              <a:rPr lang="en-US" dirty="0"/>
              <a:t> </a:t>
            </a:r>
            <a:r>
              <a:rPr lang="en-US" dirty="0" err="1"/>
              <a:t>interdum</a:t>
            </a:r>
            <a:r>
              <a:rPr lang="en-US" dirty="0"/>
              <a:t>. Nam </a:t>
            </a:r>
            <a:r>
              <a:rPr lang="en-US" dirty="0" err="1"/>
              <a:t>malesuada</a:t>
            </a:r>
            <a:r>
              <a:rPr lang="en-US" dirty="0"/>
              <a:t> </a:t>
            </a:r>
            <a:r>
              <a:rPr lang="en-US" dirty="0" err="1"/>
              <a:t>elit</a:t>
            </a:r>
            <a:r>
              <a:rPr lang="en-US" dirty="0"/>
              <a:t> a </a:t>
            </a:r>
            <a:r>
              <a:rPr lang="en-US" dirty="0" err="1"/>
              <a:t>lacinia</a:t>
            </a:r>
            <a:r>
              <a:rPr lang="en-US" dirty="0"/>
              <a:t> tempus. </a:t>
            </a:r>
            <a:r>
              <a:rPr lang="en-US" dirty="0" err="1"/>
              <a:t>Aliquam</a:t>
            </a:r>
            <a:r>
              <a:rPr lang="en-US" dirty="0"/>
              <a:t> </a:t>
            </a:r>
            <a:r>
              <a:rPr lang="en-US" dirty="0" err="1"/>
              <a:t>massa</a:t>
            </a:r>
            <a:r>
              <a:rPr lang="en-US" dirty="0"/>
              <a:t> </a:t>
            </a:r>
            <a:r>
              <a:rPr lang="en-US" dirty="0" err="1"/>
              <a:t>nisl</a:t>
            </a:r>
            <a:r>
              <a:rPr lang="en-US" dirty="0"/>
              <a:t>, </a:t>
            </a:r>
            <a:r>
              <a:rPr lang="en-US" dirty="0" err="1"/>
              <a:t>tincidunt</a:t>
            </a:r>
            <a:r>
              <a:rPr lang="en-US" dirty="0"/>
              <a:t> ac dictum </a:t>
            </a:r>
            <a:r>
              <a:rPr lang="en-US" dirty="0" err="1"/>
              <a:t>dignissim</a:t>
            </a:r>
            <a:r>
              <a:rPr lang="en-US" dirty="0"/>
              <a:t>, </a:t>
            </a:r>
            <a:r>
              <a:rPr lang="en-US" dirty="0" err="1"/>
              <a:t>sodales</a:t>
            </a:r>
            <a:r>
              <a:rPr lang="en-US" dirty="0"/>
              <a:t> </a:t>
            </a:r>
            <a:r>
              <a:rPr lang="en-US" dirty="0" err="1"/>
              <a:t>eget</a:t>
            </a:r>
            <a:r>
              <a:rPr lang="en-US" dirty="0"/>
              <a:t> </a:t>
            </a:r>
            <a:r>
              <a:rPr lang="en-US" dirty="0" err="1"/>
              <a:t>tellus</a:t>
            </a:r>
            <a:r>
              <a:rPr lang="en-US" dirty="0"/>
              <a:t>. </a:t>
            </a:r>
          </a:p>
        </p:txBody>
      </p:sp>
      <p:sp>
        <p:nvSpPr>
          <p:cNvPr id="31" name="Text Placeholder 24"/>
          <p:cNvSpPr>
            <a:spLocks noGrp="1"/>
          </p:cNvSpPr>
          <p:nvPr>
            <p:ph type="body" sz="quarter" idx="18" hasCustomPrompt="1"/>
          </p:nvPr>
        </p:nvSpPr>
        <p:spPr>
          <a:xfrm>
            <a:off x="3533104" y="7291696"/>
            <a:ext cx="2913548" cy="1121316"/>
          </a:xfrm>
          <a:prstGeom prst="rect">
            <a:avLst/>
          </a:prstGeom>
        </p:spPr>
        <p:txBody>
          <a:bodyPr vert="horz" lIns="0" tIns="0" rIns="0" bIns="0"/>
          <a:lstStyle>
            <a:lvl1pPr marL="0" marR="0" indent="0" algn="l" defTabSz="457200" rtl="0" eaLnBrk="1" fontAlgn="auto" latinLnBrk="0" hangingPunct="1">
              <a:lnSpc>
                <a:spcPct val="100000"/>
              </a:lnSpc>
              <a:spcBef>
                <a:spcPct val="20000"/>
              </a:spcBef>
              <a:spcAft>
                <a:spcPts val="0"/>
              </a:spcAft>
              <a:buClrTx/>
              <a:buSzTx/>
              <a:buFont typeface="Arial"/>
              <a:buNone/>
              <a:tabLst/>
              <a:defRPr lang="en-US" sz="1100" b="0" i="0" smtClean="0">
                <a:solidFill>
                  <a:srgbClr val="0D6925"/>
                </a:solidFill>
                <a:latin typeface="Helvetica" pitchFamily="2" charset="0"/>
                <a:cs typeface="Arial"/>
              </a:defRPr>
            </a:lvl1pPr>
            <a:lvl2pPr marL="457200" indent="0">
              <a:buNone/>
              <a:defRPr sz="1200"/>
            </a:lvl2pPr>
            <a:lvl3pPr marL="914400" indent="0">
              <a:buNone/>
              <a:defRPr sz="1200"/>
            </a:lvl3pPr>
            <a:lvl4pPr marL="1371600" indent="0">
              <a:buNone/>
              <a:defRPr sz="1200"/>
            </a:lvl4pPr>
            <a:lvl5pPr marL="1828800" indent="0">
              <a:buNone/>
              <a:defRPr sz="1200"/>
            </a:lvl5pPr>
          </a:lstStyle>
          <a:p>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Maecenas </a:t>
            </a:r>
            <a:r>
              <a:rPr lang="en-US" dirty="0" err="1"/>
              <a:t>eu</a:t>
            </a:r>
            <a:r>
              <a:rPr lang="en-US" dirty="0"/>
              <a:t> </a:t>
            </a:r>
            <a:r>
              <a:rPr lang="en-US" dirty="0" err="1"/>
              <a:t>consequat</a:t>
            </a:r>
            <a:r>
              <a:rPr lang="en-US" dirty="0"/>
              <a:t> </a:t>
            </a:r>
            <a:r>
              <a:rPr lang="en-US" dirty="0" err="1"/>
              <a:t>augue</a:t>
            </a:r>
            <a:r>
              <a:rPr lang="en-US" dirty="0"/>
              <a:t>. </a:t>
            </a:r>
            <a:r>
              <a:rPr lang="en-US" dirty="0" err="1"/>
              <a:t>Suspendisse</a:t>
            </a:r>
            <a:r>
              <a:rPr lang="en-US" dirty="0"/>
              <a:t> </a:t>
            </a:r>
            <a:r>
              <a:rPr lang="en-US" dirty="0" err="1"/>
              <a:t>aliquet</a:t>
            </a:r>
            <a:r>
              <a:rPr lang="en-US" dirty="0"/>
              <a:t> </a:t>
            </a:r>
            <a:r>
              <a:rPr lang="en-US" dirty="0" err="1"/>
              <a:t>erat</a:t>
            </a:r>
            <a:r>
              <a:rPr lang="en-US" dirty="0"/>
              <a:t> et </a:t>
            </a:r>
            <a:r>
              <a:rPr lang="en-US" dirty="0" err="1"/>
              <a:t>felis</a:t>
            </a:r>
            <a:r>
              <a:rPr lang="en-US" dirty="0"/>
              <a:t> </a:t>
            </a:r>
            <a:r>
              <a:rPr lang="en-US" dirty="0" err="1"/>
              <a:t>vulputate</a:t>
            </a:r>
            <a:r>
              <a:rPr lang="en-US" dirty="0"/>
              <a:t>, id </a:t>
            </a:r>
            <a:r>
              <a:rPr lang="en-US" dirty="0" err="1"/>
              <a:t>volutpat</a:t>
            </a:r>
            <a:r>
              <a:rPr lang="en-US" dirty="0"/>
              <a:t> </a:t>
            </a:r>
            <a:r>
              <a:rPr lang="en-US" dirty="0" err="1"/>
              <a:t>sapien</a:t>
            </a:r>
            <a:r>
              <a:rPr lang="en-US" dirty="0"/>
              <a:t> </a:t>
            </a:r>
            <a:r>
              <a:rPr lang="en-US" dirty="0" err="1"/>
              <a:t>interdum</a:t>
            </a:r>
            <a:r>
              <a:rPr lang="en-US" dirty="0"/>
              <a:t>. Nam </a:t>
            </a:r>
            <a:r>
              <a:rPr lang="en-US" dirty="0" err="1"/>
              <a:t>malesuada</a:t>
            </a:r>
            <a:r>
              <a:rPr lang="en-US" dirty="0"/>
              <a:t> </a:t>
            </a:r>
            <a:r>
              <a:rPr lang="en-US" dirty="0" err="1"/>
              <a:t>elit</a:t>
            </a:r>
            <a:r>
              <a:rPr lang="en-US" dirty="0"/>
              <a:t> a </a:t>
            </a:r>
            <a:r>
              <a:rPr lang="en-US" dirty="0" err="1"/>
              <a:t>lacinia</a:t>
            </a:r>
            <a:r>
              <a:rPr lang="en-US" dirty="0"/>
              <a:t> tempus. </a:t>
            </a:r>
            <a:r>
              <a:rPr lang="en-US" dirty="0" err="1"/>
              <a:t>Aliquam</a:t>
            </a:r>
            <a:r>
              <a:rPr lang="en-US" dirty="0"/>
              <a:t> </a:t>
            </a:r>
            <a:r>
              <a:rPr lang="en-US" dirty="0" err="1"/>
              <a:t>massa</a:t>
            </a:r>
            <a:r>
              <a:rPr lang="en-US" dirty="0"/>
              <a:t> </a:t>
            </a:r>
            <a:r>
              <a:rPr lang="en-US" dirty="0" err="1"/>
              <a:t>nisl</a:t>
            </a:r>
            <a:r>
              <a:rPr lang="en-US" dirty="0"/>
              <a:t>, </a:t>
            </a:r>
            <a:r>
              <a:rPr lang="en-US" dirty="0" err="1"/>
              <a:t>tincidunt</a:t>
            </a:r>
            <a:r>
              <a:rPr lang="en-US" dirty="0"/>
              <a:t> ac dictum </a:t>
            </a:r>
            <a:r>
              <a:rPr lang="en-US" dirty="0" err="1"/>
              <a:t>dignissim</a:t>
            </a:r>
            <a:r>
              <a:rPr lang="en-US" dirty="0"/>
              <a:t>, </a:t>
            </a:r>
            <a:r>
              <a:rPr lang="en-US" dirty="0" err="1"/>
              <a:t>sodales</a:t>
            </a:r>
            <a:r>
              <a:rPr lang="en-US" dirty="0"/>
              <a:t> </a:t>
            </a:r>
            <a:r>
              <a:rPr lang="en-US" dirty="0" err="1"/>
              <a:t>eget</a:t>
            </a:r>
            <a:r>
              <a:rPr lang="en-US" dirty="0"/>
              <a:t> </a:t>
            </a:r>
            <a:r>
              <a:rPr lang="en-US" dirty="0" err="1"/>
              <a:t>tellus</a:t>
            </a:r>
            <a:r>
              <a:rPr lang="en-US" dirty="0"/>
              <a:t>. </a:t>
            </a:r>
          </a:p>
        </p:txBody>
      </p:sp>
      <p:sp>
        <p:nvSpPr>
          <p:cNvPr id="27" name="Text Placeholder 10"/>
          <p:cNvSpPr>
            <a:spLocks noGrp="1"/>
          </p:cNvSpPr>
          <p:nvPr>
            <p:ph type="body" sz="quarter" idx="20" hasCustomPrompt="1"/>
          </p:nvPr>
        </p:nvSpPr>
        <p:spPr>
          <a:xfrm>
            <a:off x="411349" y="6897227"/>
            <a:ext cx="2913177" cy="394469"/>
          </a:xfrm>
          <a:prstGeom prst="rect">
            <a:avLst/>
          </a:prstGeom>
        </p:spPr>
        <p:txBody>
          <a:bodyPr vert="horz" lIns="0" tIns="0" rIns="0" bIns="0"/>
          <a:lstStyle>
            <a:lvl1pPr marL="0" indent="0">
              <a:buNone/>
              <a:defRPr sz="1800" b="1" i="0" baseline="0">
                <a:solidFill>
                  <a:srgbClr val="0D6925"/>
                </a:solidFill>
                <a:latin typeface="Helvetica" pitchFamily="2" charset="0"/>
                <a:cs typeface="Arial"/>
              </a:defRPr>
            </a:lvl1pPr>
            <a:lvl2pPr>
              <a:defRPr sz="2400" b="1">
                <a:latin typeface="Arial"/>
                <a:cs typeface="Arial"/>
              </a:defRPr>
            </a:lvl2pPr>
            <a:lvl3pPr>
              <a:defRPr sz="2400" b="1">
                <a:latin typeface="Arial"/>
                <a:cs typeface="Arial"/>
              </a:defRPr>
            </a:lvl3pPr>
            <a:lvl4pPr>
              <a:defRPr sz="2400" b="1">
                <a:latin typeface="Arial"/>
                <a:cs typeface="Arial"/>
              </a:defRPr>
            </a:lvl4pPr>
            <a:lvl5pPr>
              <a:defRPr sz="2400" b="1">
                <a:latin typeface="Arial"/>
                <a:cs typeface="Arial"/>
              </a:defRPr>
            </a:lvl5pPr>
          </a:lstStyle>
          <a:p>
            <a:pPr lvl="0"/>
            <a:r>
              <a:rPr lang="en-GB" dirty="0"/>
              <a:t>Sub-headline to go here</a:t>
            </a:r>
            <a:endParaRPr lang="en-US" dirty="0"/>
          </a:p>
        </p:txBody>
      </p:sp>
      <p:sp>
        <p:nvSpPr>
          <p:cNvPr id="28" name="Text Placeholder 10"/>
          <p:cNvSpPr>
            <a:spLocks noGrp="1"/>
          </p:cNvSpPr>
          <p:nvPr>
            <p:ph type="body" sz="quarter" idx="21" hasCustomPrompt="1"/>
          </p:nvPr>
        </p:nvSpPr>
        <p:spPr>
          <a:xfrm>
            <a:off x="3533475" y="6897227"/>
            <a:ext cx="2913177" cy="394469"/>
          </a:xfrm>
          <a:prstGeom prst="rect">
            <a:avLst/>
          </a:prstGeom>
        </p:spPr>
        <p:txBody>
          <a:bodyPr vert="horz" lIns="0" tIns="0" rIns="0" bIns="0"/>
          <a:lstStyle>
            <a:lvl1pPr marL="0" indent="0">
              <a:buNone/>
              <a:defRPr sz="1800" b="1" i="0" baseline="0">
                <a:solidFill>
                  <a:srgbClr val="0D6925"/>
                </a:solidFill>
                <a:latin typeface="Helvetica" pitchFamily="2" charset="0"/>
                <a:cs typeface="Arial"/>
              </a:defRPr>
            </a:lvl1pPr>
            <a:lvl2pPr>
              <a:defRPr sz="2400" b="1">
                <a:latin typeface="Arial"/>
                <a:cs typeface="Arial"/>
              </a:defRPr>
            </a:lvl2pPr>
            <a:lvl3pPr>
              <a:defRPr sz="2400" b="1">
                <a:latin typeface="Arial"/>
                <a:cs typeface="Arial"/>
              </a:defRPr>
            </a:lvl3pPr>
            <a:lvl4pPr>
              <a:defRPr sz="2400" b="1">
                <a:latin typeface="Arial"/>
                <a:cs typeface="Arial"/>
              </a:defRPr>
            </a:lvl4pPr>
            <a:lvl5pPr>
              <a:defRPr sz="2400" b="1">
                <a:latin typeface="Arial"/>
                <a:cs typeface="Arial"/>
              </a:defRPr>
            </a:lvl5pPr>
          </a:lstStyle>
          <a:p>
            <a:pPr lvl="0"/>
            <a:r>
              <a:rPr lang="en-GB" dirty="0"/>
              <a:t>Sub-headline to go here</a:t>
            </a:r>
            <a:endParaRPr lang="en-US" dirty="0"/>
          </a:p>
        </p:txBody>
      </p:sp>
    </p:spTree>
    <p:extLst>
      <p:ext uri="{BB962C8B-B14F-4D97-AF65-F5344CB8AC3E}">
        <p14:creationId xmlns:p14="http://schemas.microsoft.com/office/powerpoint/2010/main" val="92474332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3075" y="660400"/>
            <a:ext cx="2211388" cy="23114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2916238" y="1425575"/>
            <a:ext cx="3471862" cy="70405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473075" y="2971800"/>
            <a:ext cx="2211388" cy="55054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F1E362D-D59F-4480-8780-92442F6D7B9D}" type="datetimeFigureOut">
              <a:rPr lang="en-GB" smtClean="0"/>
              <a:t>11/02/2025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A55B67F-93BE-41DD-80B3-3FDB2C9F43F4}" type="slidenum">
              <a:rPr lang="en-GB" smtClean="0"/>
              <a:t>‹#›</a:t>
            </a:fld>
            <a:endParaRPr lang="en-GB"/>
          </a:p>
        </p:txBody>
      </p:sp>
    </p:spTree>
    <p:extLst>
      <p:ext uri="{BB962C8B-B14F-4D97-AF65-F5344CB8AC3E}">
        <p14:creationId xmlns:p14="http://schemas.microsoft.com/office/powerpoint/2010/main" val="3499211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F1E362D-D59F-4480-8780-92442F6D7B9D}" type="datetimeFigureOut">
              <a:rPr lang="en-GB" smtClean="0"/>
              <a:t>11/02/2025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55B67F-93BE-41DD-80B3-3FDB2C9F43F4}" type="slidenum">
              <a:rPr lang="en-GB" smtClean="0"/>
              <a:t>‹#›</a:t>
            </a:fld>
            <a:endParaRPr lang="en-GB"/>
          </a:p>
        </p:txBody>
      </p:sp>
    </p:spTree>
    <p:extLst>
      <p:ext uri="{BB962C8B-B14F-4D97-AF65-F5344CB8AC3E}">
        <p14:creationId xmlns:p14="http://schemas.microsoft.com/office/powerpoint/2010/main" val="29552873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8550" y="527050"/>
            <a:ext cx="1477963" cy="83947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71488" y="527050"/>
            <a:ext cx="4284662" cy="8394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F1E362D-D59F-4480-8780-92442F6D7B9D}" type="datetimeFigureOut">
              <a:rPr lang="en-GB" smtClean="0"/>
              <a:t>11/02/2025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55B67F-93BE-41DD-80B3-3FDB2C9F43F4}" type="slidenum">
              <a:rPr lang="en-GB" smtClean="0"/>
              <a:t>‹#›</a:t>
            </a:fld>
            <a:endParaRPr lang="en-GB"/>
          </a:p>
        </p:txBody>
      </p:sp>
    </p:spTree>
    <p:extLst>
      <p:ext uri="{BB962C8B-B14F-4D97-AF65-F5344CB8AC3E}">
        <p14:creationId xmlns:p14="http://schemas.microsoft.com/office/powerpoint/2010/main" val="30399127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57250" y="1620838"/>
            <a:ext cx="5143500" cy="3449637"/>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857250" y="5202238"/>
            <a:ext cx="5143500" cy="23923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06DD390-8041-4EF1-900E-05D33E77C6FC}" type="datetimeFigureOut">
              <a:rPr lang="en-GB" smtClean="0"/>
              <a:t>11/02/2025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47F2BF-6964-4026-B791-ECEB4710ED41}" type="slidenum">
              <a:rPr lang="en-GB" smtClean="0"/>
              <a:t>‹#›</a:t>
            </a:fld>
            <a:endParaRPr lang="en-GB"/>
          </a:p>
        </p:txBody>
      </p:sp>
    </p:spTree>
    <p:extLst>
      <p:ext uri="{BB962C8B-B14F-4D97-AF65-F5344CB8AC3E}">
        <p14:creationId xmlns:p14="http://schemas.microsoft.com/office/powerpoint/2010/main" val="33421668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06DD390-8041-4EF1-900E-05D33E77C6FC}" type="datetimeFigureOut">
              <a:rPr lang="en-GB" smtClean="0"/>
              <a:t>11/02/2025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47F2BF-6964-4026-B791-ECEB4710ED41}" type="slidenum">
              <a:rPr lang="en-GB" smtClean="0"/>
              <a:t>‹#›</a:t>
            </a:fld>
            <a:endParaRPr lang="en-GB"/>
          </a:p>
        </p:txBody>
      </p:sp>
    </p:spTree>
    <p:extLst>
      <p:ext uri="{BB962C8B-B14F-4D97-AF65-F5344CB8AC3E}">
        <p14:creationId xmlns:p14="http://schemas.microsoft.com/office/powerpoint/2010/main" val="26593115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8313" y="2470150"/>
            <a:ext cx="5915025" cy="4119563"/>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468313" y="6629400"/>
            <a:ext cx="5915025" cy="21669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6DD390-8041-4EF1-900E-05D33E77C6FC}" type="datetimeFigureOut">
              <a:rPr lang="en-GB" smtClean="0"/>
              <a:t>11/02/2025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47F2BF-6964-4026-B791-ECEB4710ED41}" type="slidenum">
              <a:rPr lang="en-GB" smtClean="0"/>
              <a:t>‹#›</a:t>
            </a:fld>
            <a:endParaRPr lang="en-GB"/>
          </a:p>
        </p:txBody>
      </p:sp>
    </p:spTree>
    <p:extLst>
      <p:ext uri="{BB962C8B-B14F-4D97-AF65-F5344CB8AC3E}">
        <p14:creationId xmlns:p14="http://schemas.microsoft.com/office/powerpoint/2010/main" val="8523687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71488" y="2636838"/>
            <a:ext cx="2881312" cy="6284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3505200" y="2636838"/>
            <a:ext cx="2881313" cy="6284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06DD390-8041-4EF1-900E-05D33E77C6FC}" type="datetimeFigureOut">
              <a:rPr lang="en-GB" smtClean="0"/>
              <a:t>11/02/2025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147F2BF-6964-4026-B791-ECEB4710ED41}" type="slidenum">
              <a:rPr lang="en-GB" smtClean="0"/>
              <a:t>‹#›</a:t>
            </a:fld>
            <a:endParaRPr lang="en-GB"/>
          </a:p>
        </p:txBody>
      </p:sp>
    </p:spTree>
    <p:extLst>
      <p:ext uri="{BB962C8B-B14F-4D97-AF65-F5344CB8AC3E}">
        <p14:creationId xmlns:p14="http://schemas.microsoft.com/office/powerpoint/2010/main" val="39561667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3075" y="527050"/>
            <a:ext cx="5915025" cy="1914525"/>
          </a:xfrm>
        </p:spPr>
        <p:txBody>
          <a:bodyPr/>
          <a:lstStyle/>
          <a:p>
            <a:r>
              <a:rPr lang="en-US"/>
              <a:t>Click to edit Master title style</a:t>
            </a:r>
            <a:endParaRPr lang="en-GB"/>
          </a:p>
        </p:txBody>
      </p:sp>
      <p:sp>
        <p:nvSpPr>
          <p:cNvPr id="3" name="Text Placeholder 2"/>
          <p:cNvSpPr>
            <a:spLocks noGrp="1"/>
          </p:cNvSpPr>
          <p:nvPr>
            <p:ph type="body" idx="1"/>
          </p:nvPr>
        </p:nvSpPr>
        <p:spPr>
          <a:xfrm>
            <a:off x="473075" y="2428875"/>
            <a:ext cx="2900363" cy="11890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73075" y="3617913"/>
            <a:ext cx="2900363" cy="5322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3471863" y="2428875"/>
            <a:ext cx="2916237" cy="11890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71863" y="3617913"/>
            <a:ext cx="2916237" cy="5322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06DD390-8041-4EF1-900E-05D33E77C6FC}" type="datetimeFigureOut">
              <a:rPr lang="en-GB" smtClean="0"/>
              <a:t>11/02/2025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147F2BF-6964-4026-B791-ECEB4710ED41}" type="slidenum">
              <a:rPr lang="en-GB" smtClean="0"/>
              <a:t>‹#›</a:t>
            </a:fld>
            <a:endParaRPr lang="en-GB"/>
          </a:p>
        </p:txBody>
      </p:sp>
    </p:spTree>
    <p:extLst>
      <p:ext uri="{BB962C8B-B14F-4D97-AF65-F5344CB8AC3E}">
        <p14:creationId xmlns:p14="http://schemas.microsoft.com/office/powerpoint/2010/main" val="30118713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06DD390-8041-4EF1-900E-05D33E77C6FC}" type="datetimeFigureOut">
              <a:rPr lang="en-GB" smtClean="0"/>
              <a:t>11/02/2025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147F2BF-6964-4026-B791-ECEB4710ED41}" type="slidenum">
              <a:rPr lang="en-GB" smtClean="0"/>
              <a:t>‹#›</a:t>
            </a:fld>
            <a:endParaRPr lang="en-GB"/>
          </a:p>
        </p:txBody>
      </p:sp>
    </p:spTree>
    <p:extLst>
      <p:ext uri="{BB962C8B-B14F-4D97-AF65-F5344CB8AC3E}">
        <p14:creationId xmlns:p14="http://schemas.microsoft.com/office/powerpoint/2010/main" val="32235900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6DD390-8041-4EF1-900E-05D33E77C6FC}" type="datetimeFigureOut">
              <a:rPr lang="en-GB" smtClean="0"/>
              <a:t>11/02/2025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147F2BF-6964-4026-B791-ECEB4710ED41}" type="slidenum">
              <a:rPr lang="en-GB" smtClean="0"/>
              <a:t>‹#›</a:t>
            </a:fld>
            <a:endParaRPr lang="en-GB"/>
          </a:p>
        </p:txBody>
      </p:sp>
    </p:spTree>
    <p:extLst>
      <p:ext uri="{BB962C8B-B14F-4D97-AF65-F5344CB8AC3E}">
        <p14:creationId xmlns:p14="http://schemas.microsoft.com/office/powerpoint/2010/main" val="4122806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57250" y="1620838"/>
            <a:ext cx="5143500" cy="3449637"/>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857250" y="5202238"/>
            <a:ext cx="5143500" cy="23923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F1E362D-D59F-4480-8780-92442F6D7B9D}" type="datetimeFigureOut">
              <a:rPr lang="en-GB" smtClean="0"/>
              <a:t>11/02/2025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55B67F-93BE-41DD-80B3-3FDB2C9F43F4}" type="slidenum">
              <a:rPr lang="en-GB" smtClean="0"/>
              <a:t>‹#›</a:t>
            </a:fld>
            <a:endParaRPr lang="en-GB"/>
          </a:p>
        </p:txBody>
      </p:sp>
    </p:spTree>
    <p:extLst>
      <p:ext uri="{BB962C8B-B14F-4D97-AF65-F5344CB8AC3E}">
        <p14:creationId xmlns:p14="http://schemas.microsoft.com/office/powerpoint/2010/main" val="35736298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3075" y="660400"/>
            <a:ext cx="2211388" cy="23114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2916238" y="1425575"/>
            <a:ext cx="3471862" cy="7040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73075" y="2971800"/>
            <a:ext cx="2211388" cy="55054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06DD390-8041-4EF1-900E-05D33E77C6FC}" type="datetimeFigureOut">
              <a:rPr lang="en-GB" smtClean="0"/>
              <a:t>11/02/2025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147F2BF-6964-4026-B791-ECEB4710ED41}" type="slidenum">
              <a:rPr lang="en-GB" smtClean="0"/>
              <a:t>‹#›</a:t>
            </a:fld>
            <a:endParaRPr lang="en-GB"/>
          </a:p>
        </p:txBody>
      </p:sp>
    </p:spTree>
    <p:extLst>
      <p:ext uri="{BB962C8B-B14F-4D97-AF65-F5344CB8AC3E}">
        <p14:creationId xmlns:p14="http://schemas.microsoft.com/office/powerpoint/2010/main" val="35040335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3075" y="660400"/>
            <a:ext cx="2211388" cy="23114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2916238" y="1425575"/>
            <a:ext cx="3471862" cy="70405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473075" y="2971800"/>
            <a:ext cx="2211388" cy="55054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06DD390-8041-4EF1-900E-05D33E77C6FC}" type="datetimeFigureOut">
              <a:rPr lang="en-GB" smtClean="0"/>
              <a:t>11/02/2025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147F2BF-6964-4026-B791-ECEB4710ED41}" type="slidenum">
              <a:rPr lang="en-GB" smtClean="0"/>
              <a:t>‹#›</a:t>
            </a:fld>
            <a:endParaRPr lang="en-GB"/>
          </a:p>
        </p:txBody>
      </p:sp>
    </p:spTree>
    <p:extLst>
      <p:ext uri="{BB962C8B-B14F-4D97-AF65-F5344CB8AC3E}">
        <p14:creationId xmlns:p14="http://schemas.microsoft.com/office/powerpoint/2010/main" val="15537682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06DD390-8041-4EF1-900E-05D33E77C6FC}" type="datetimeFigureOut">
              <a:rPr lang="en-GB" smtClean="0"/>
              <a:t>11/02/2025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47F2BF-6964-4026-B791-ECEB4710ED41}" type="slidenum">
              <a:rPr lang="en-GB" smtClean="0"/>
              <a:t>‹#›</a:t>
            </a:fld>
            <a:endParaRPr lang="en-GB"/>
          </a:p>
        </p:txBody>
      </p:sp>
    </p:spTree>
    <p:extLst>
      <p:ext uri="{BB962C8B-B14F-4D97-AF65-F5344CB8AC3E}">
        <p14:creationId xmlns:p14="http://schemas.microsoft.com/office/powerpoint/2010/main" val="6212154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8550" y="527050"/>
            <a:ext cx="1477963" cy="83947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71488" y="527050"/>
            <a:ext cx="4284662" cy="8394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06DD390-8041-4EF1-900E-05D33E77C6FC}" type="datetimeFigureOut">
              <a:rPr lang="en-GB" smtClean="0"/>
              <a:t>11/02/2025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47F2BF-6964-4026-B791-ECEB4710ED41}" type="slidenum">
              <a:rPr lang="en-GB" smtClean="0"/>
              <a:t>‹#›</a:t>
            </a:fld>
            <a:endParaRPr lang="en-GB"/>
          </a:p>
        </p:txBody>
      </p:sp>
    </p:spTree>
    <p:extLst>
      <p:ext uri="{BB962C8B-B14F-4D97-AF65-F5344CB8AC3E}">
        <p14:creationId xmlns:p14="http://schemas.microsoft.com/office/powerpoint/2010/main" val="29828182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57250" y="1620838"/>
            <a:ext cx="5143500" cy="3449637"/>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857250" y="5202238"/>
            <a:ext cx="5143500" cy="23923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9464395-2929-4662-A3ED-5E862CB8D085}" type="datetimeFigureOut">
              <a:rPr lang="en-GB" smtClean="0"/>
              <a:t>11/02/2025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EA7E16-5BF9-4689-88F0-044514753080}" type="slidenum">
              <a:rPr lang="en-GB" smtClean="0"/>
              <a:t>‹#›</a:t>
            </a:fld>
            <a:endParaRPr lang="en-GB"/>
          </a:p>
        </p:txBody>
      </p:sp>
    </p:spTree>
    <p:extLst>
      <p:ext uri="{BB962C8B-B14F-4D97-AF65-F5344CB8AC3E}">
        <p14:creationId xmlns:p14="http://schemas.microsoft.com/office/powerpoint/2010/main" val="7253630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9464395-2929-4662-A3ED-5E862CB8D085}" type="datetimeFigureOut">
              <a:rPr lang="en-GB" smtClean="0"/>
              <a:t>11/02/2025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EA7E16-5BF9-4689-88F0-044514753080}" type="slidenum">
              <a:rPr lang="en-GB" smtClean="0"/>
              <a:t>‹#›</a:t>
            </a:fld>
            <a:endParaRPr lang="en-GB"/>
          </a:p>
        </p:txBody>
      </p:sp>
    </p:spTree>
    <p:extLst>
      <p:ext uri="{BB962C8B-B14F-4D97-AF65-F5344CB8AC3E}">
        <p14:creationId xmlns:p14="http://schemas.microsoft.com/office/powerpoint/2010/main" val="40217577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8313" y="2470150"/>
            <a:ext cx="5915025" cy="4119563"/>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468313" y="6629400"/>
            <a:ext cx="5915025" cy="21669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464395-2929-4662-A3ED-5E862CB8D085}" type="datetimeFigureOut">
              <a:rPr lang="en-GB" smtClean="0"/>
              <a:t>11/02/2025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EA7E16-5BF9-4689-88F0-044514753080}" type="slidenum">
              <a:rPr lang="en-GB" smtClean="0"/>
              <a:t>‹#›</a:t>
            </a:fld>
            <a:endParaRPr lang="en-GB"/>
          </a:p>
        </p:txBody>
      </p:sp>
    </p:spTree>
    <p:extLst>
      <p:ext uri="{BB962C8B-B14F-4D97-AF65-F5344CB8AC3E}">
        <p14:creationId xmlns:p14="http://schemas.microsoft.com/office/powerpoint/2010/main" val="13556233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71488" y="2636838"/>
            <a:ext cx="2881312" cy="6284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3505200" y="2636838"/>
            <a:ext cx="2881313" cy="6284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9464395-2929-4662-A3ED-5E862CB8D085}" type="datetimeFigureOut">
              <a:rPr lang="en-GB" smtClean="0"/>
              <a:t>11/02/2025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CEA7E16-5BF9-4689-88F0-044514753080}" type="slidenum">
              <a:rPr lang="en-GB" smtClean="0"/>
              <a:t>‹#›</a:t>
            </a:fld>
            <a:endParaRPr lang="en-GB"/>
          </a:p>
        </p:txBody>
      </p:sp>
    </p:spTree>
    <p:extLst>
      <p:ext uri="{BB962C8B-B14F-4D97-AF65-F5344CB8AC3E}">
        <p14:creationId xmlns:p14="http://schemas.microsoft.com/office/powerpoint/2010/main" val="39843768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3075" y="527050"/>
            <a:ext cx="5915025" cy="1914525"/>
          </a:xfrm>
        </p:spPr>
        <p:txBody>
          <a:bodyPr/>
          <a:lstStyle/>
          <a:p>
            <a:r>
              <a:rPr lang="en-US"/>
              <a:t>Click to edit Master title style</a:t>
            </a:r>
            <a:endParaRPr lang="en-GB"/>
          </a:p>
        </p:txBody>
      </p:sp>
      <p:sp>
        <p:nvSpPr>
          <p:cNvPr id="3" name="Text Placeholder 2"/>
          <p:cNvSpPr>
            <a:spLocks noGrp="1"/>
          </p:cNvSpPr>
          <p:nvPr>
            <p:ph type="body" idx="1"/>
          </p:nvPr>
        </p:nvSpPr>
        <p:spPr>
          <a:xfrm>
            <a:off x="473075" y="2428875"/>
            <a:ext cx="2900363" cy="11890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73075" y="3617913"/>
            <a:ext cx="2900363" cy="5322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3471863" y="2428875"/>
            <a:ext cx="2916237" cy="11890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71863" y="3617913"/>
            <a:ext cx="2916237" cy="5322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9464395-2929-4662-A3ED-5E862CB8D085}" type="datetimeFigureOut">
              <a:rPr lang="en-GB" smtClean="0"/>
              <a:t>11/02/2025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CEA7E16-5BF9-4689-88F0-044514753080}" type="slidenum">
              <a:rPr lang="en-GB" smtClean="0"/>
              <a:t>‹#›</a:t>
            </a:fld>
            <a:endParaRPr lang="en-GB"/>
          </a:p>
        </p:txBody>
      </p:sp>
    </p:spTree>
    <p:extLst>
      <p:ext uri="{BB962C8B-B14F-4D97-AF65-F5344CB8AC3E}">
        <p14:creationId xmlns:p14="http://schemas.microsoft.com/office/powerpoint/2010/main" val="19979021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9464395-2929-4662-A3ED-5E862CB8D085}" type="datetimeFigureOut">
              <a:rPr lang="en-GB" smtClean="0"/>
              <a:t>11/02/2025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CEA7E16-5BF9-4689-88F0-044514753080}" type="slidenum">
              <a:rPr lang="en-GB" smtClean="0"/>
              <a:t>‹#›</a:t>
            </a:fld>
            <a:endParaRPr lang="en-GB"/>
          </a:p>
        </p:txBody>
      </p:sp>
    </p:spTree>
    <p:extLst>
      <p:ext uri="{BB962C8B-B14F-4D97-AF65-F5344CB8AC3E}">
        <p14:creationId xmlns:p14="http://schemas.microsoft.com/office/powerpoint/2010/main" val="4051798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F1E362D-D59F-4480-8780-92442F6D7B9D}" type="datetimeFigureOut">
              <a:rPr lang="en-GB" smtClean="0"/>
              <a:t>11/02/2025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55B67F-93BE-41DD-80B3-3FDB2C9F43F4}" type="slidenum">
              <a:rPr lang="en-GB" smtClean="0"/>
              <a:t>‹#›</a:t>
            </a:fld>
            <a:endParaRPr lang="en-GB"/>
          </a:p>
        </p:txBody>
      </p:sp>
    </p:spTree>
    <p:extLst>
      <p:ext uri="{BB962C8B-B14F-4D97-AF65-F5344CB8AC3E}">
        <p14:creationId xmlns:p14="http://schemas.microsoft.com/office/powerpoint/2010/main" val="30548984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464395-2929-4662-A3ED-5E862CB8D085}" type="datetimeFigureOut">
              <a:rPr lang="en-GB" smtClean="0"/>
              <a:t>11/02/2025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CEA7E16-5BF9-4689-88F0-044514753080}" type="slidenum">
              <a:rPr lang="en-GB" smtClean="0"/>
              <a:t>‹#›</a:t>
            </a:fld>
            <a:endParaRPr lang="en-GB"/>
          </a:p>
        </p:txBody>
      </p:sp>
    </p:spTree>
    <p:extLst>
      <p:ext uri="{BB962C8B-B14F-4D97-AF65-F5344CB8AC3E}">
        <p14:creationId xmlns:p14="http://schemas.microsoft.com/office/powerpoint/2010/main" val="20209512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3075" y="660400"/>
            <a:ext cx="2211388" cy="23114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2916238" y="1425575"/>
            <a:ext cx="3471862" cy="7040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73075" y="2971800"/>
            <a:ext cx="2211388" cy="55054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9464395-2929-4662-A3ED-5E862CB8D085}" type="datetimeFigureOut">
              <a:rPr lang="en-GB" smtClean="0"/>
              <a:t>11/02/2025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CEA7E16-5BF9-4689-88F0-044514753080}" type="slidenum">
              <a:rPr lang="en-GB" smtClean="0"/>
              <a:t>‹#›</a:t>
            </a:fld>
            <a:endParaRPr lang="en-GB"/>
          </a:p>
        </p:txBody>
      </p:sp>
    </p:spTree>
    <p:extLst>
      <p:ext uri="{BB962C8B-B14F-4D97-AF65-F5344CB8AC3E}">
        <p14:creationId xmlns:p14="http://schemas.microsoft.com/office/powerpoint/2010/main" val="9253912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3075" y="660400"/>
            <a:ext cx="2211388" cy="23114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2916238" y="1425575"/>
            <a:ext cx="3471862" cy="70405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473075" y="2971800"/>
            <a:ext cx="2211388" cy="55054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9464395-2929-4662-A3ED-5E862CB8D085}" type="datetimeFigureOut">
              <a:rPr lang="en-GB" smtClean="0"/>
              <a:t>11/02/2025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CEA7E16-5BF9-4689-88F0-044514753080}" type="slidenum">
              <a:rPr lang="en-GB" smtClean="0"/>
              <a:t>‹#›</a:t>
            </a:fld>
            <a:endParaRPr lang="en-GB"/>
          </a:p>
        </p:txBody>
      </p:sp>
    </p:spTree>
    <p:extLst>
      <p:ext uri="{BB962C8B-B14F-4D97-AF65-F5344CB8AC3E}">
        <p14:creationId xmlns:p14="http://schemas.microsoft.com/office/powerpoint/2010/main" val="12182577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9464395-2929-4662-A3ED-5E862CB8D085}" type="datetimeFigureOut">
              <a:rPr lang="en-GB" smtClean="0"/>
              <a:t>11/02/2025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EA7E16-5BF9-4689-88F0-044514753080}" type="slidenum">
              <a:rPr lang="en-GB" smtClean="0"/>
              <a:t>‹#›</a:t>
            </a:fld>
            <a:endParaRPr lang="en-GB"/>
          </a:p>
        </p:txBody>
      </p:sp>
    </p:spTree>
    <p:extLst>
      <p:ext uri="{BB962C8B-B14F-4D97-AF65-F5344CB8AC3E}">
        <p14:creationId xmlns:p14="http://schemas.microsoft.com/office/powerpoint/2010/main" val="25049089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8550" y="527050"/>
            <a:ext cx="1477963" cy="83947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71488" y="527050"/>
            <a:ext cx="4284662" cy="8394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9464395-2929-4662-A3ED-5E862CB8D085}" type="datetimeFigureOut">
              <a:rPr lang="en-GB" smtClean="0"/>
              <a:t>11/02/2025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EA7E16-5BF9-4689-88F0-044514753080}" type="slidenum">
              <a:rPr lang="en-GB" smtClean="0"/>
              <a:t>‹#›</a:t>
            </a:fld>
            <a:endParaRPr lang="en-GB"/>
          </a:p>
        </p:txBody>
      </p:sp>
    </p:spTree>
    <p:extLst>
      <p:ext uri="{BB962C8B-B14F-4D97-AF65-F5344CB8AC3E}">
        <p14:creationId xmlns:p14="http://schemas.microsoft.com/office/powerpoint/2010/main" val="18896102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6" name="Picture Placeholder 15"/>
          <p:cNvSpPr>
            <a:spLocks noGrp="1"/>
          </p:cNvSpPr>
          <p:nvPr>
            <p:ph type="pic" sz="quarter" idx="15" hasCustomPrompt="1"/>
          </p:nvPr>
        </p:nvSpPr>
        <p:spPr>
          <a:xfrm>
            <a:off x="411350" y="1348614"/>
            <a:ext cx="3617994" cy="1853820"/>
          </a:xfrm>
          <a:prstGeom prst="rect">
            <a:avLst/>
          </a:prstGeom>
          <a:solidFill>
            <a:schemeClr val="bg1">
              <a:lumMod val="95000"/>
            </a:schemeClr>
          </a:solidFill>
        </p:spPr>
        <p:txBody>
          <a:bodyPr vert="horz" lIns="0" tIns="0" rIns="0" bIns="0" anchor="ctr" anchorCtr="0"/>
          <a:lstStyle>
            <a:lvl1pPr marL="0" indent="0" algn="ctr">
              <a:buNone/>
              <a:defRPr sz="1400" b="0" i="0" baseline="0">
                <a:solidFill>
                  <a:srgbClr val="0D6925"/>
                </a:solidFill>
                <a:latin typeface="Helvetica" pitchFamily="2" charset="0"/>
              </a:defRPr>
            </a:lvl1pPr>
          </a:lstStyle>
          <a:p>
            <a:r>
              <a:rPr lang="en-US" dirty="0"/>
              <a:t>Click icon or drag and drop image here to insert image</a:t>
            </a:r>
          </a:p>
        </p:txBody>
      </p:sp>
      <p:sp>
        <p:nvSpPr>
          <p:cNvPr id="30" name="Text Placeholder 24"/>
          <p:cNvSpPr>
            <a:spLocks noGrp="1"/>
          </p:cNvSpPr>
          <p:nvPr>
            <p:ph type="body" sz="quarter" idx="17" hasCustomPrompt="1"/>
          </p:nvPr>
        </p:nvSpPr>
        <p:spPr>
          <a:xfrm>
            <a:off x="410887" y="3766001"/>
            <a:ext cx="3618457" cy="1121316"/>
          </a:xfrm>
          <a:prstGeom prst="rect">
            <a:avLst/>
          </a:prstGeom>
        </p:spPr>
        <p:txBody>
          <a:bodyPr vert="horz" lIns="0" tIns="0" rIns="0" bIns="0"/>
          <a:lstStyle>
            <a:lvl1pPr marL="0" marR="0" indent="0" algn="l" defTabSz="457200" rtl="0" eaLnBrk="1" fontAlgn="auto" latinLnBrk="0" hangingPunct="1">
              <a:lnSpc>
                <a:spcPct val="100000"/>
              </a:lnSpc>
              <a:spcBef>
                <a:spcPct val="20000"/>
              </a:spcBef>
              <a:spcAft>
                <a:spcPts val="0"/>
              </a:spcAft>
              <a:buClrTx/>
              <a:buSzTx/>
              <a:buFont typeface="Arial"/>
              <a:buNone/>
              <a:tabLst/>
              <a:defRPr lang="en-US" sz="1100" b="0" i="0" smtClean="0">
                <a:solidFill>
                  <a:srgbClr val="0D6925"/>
                </a:solidFill>
                <a:latin typeface="Helvetica" pitchFamily="2" charset="0"/>
                <a:cs typeface="Arial"/>
              </a:defRPr>
            </a:lvl1pPr>
            <a:lvl2pPr marL="457200" indent="0">
              <a:buNone/>
              <a:defRPr sz="1200"/>
            </a:lvl2pPr>
            <a:lvl3pPr marL="914400" indent="0">
              <a:buNone/>
              <a:defRPr sz="1200"/>
            </a:lvl3pPr>
            <a:lvl4pPr marL="1371600" indent="0">
              <a:buNone/>
              <a:defRPr sz="1200"/>
            </a:lvl4pPr>
            <a:lvl5pPr marL="1828800" indent="0">
              <a:buNone/>
              <a:defRPr sz="1200"/>
            </a:lvl5pPr>
          </a:lstStyle>
          <a:p>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Maecenas </a:t>
            </a:r>
            <a:r>
              <a:rPr lang="en-US" dirty="0" err="1"/>
              <a:t>eu</a:t>
            </a:r>
            <a:r>
              <a:rPr lang="en-US" dirty="0"/>
              <a:t> </a:t>
            </a:r>
            <a:r>
              <a:rPr lang="en-US" dirty="0" err="1"/>
              <a:t>consequat</a:t>
            </a:r>
            <a:r>
              <a:rPr lang="en-US" dirty="0"/>
              <a:t> </a:t>
            </a:r>
            <a:r>
              <a:rPr lang="en-US" dirty="0" err="1"/>
              <a:t>augue</a:t>
            </a:r>
            <a:r>
              <a:rPr lang="en-US" dirty="0"/>
              <a:t>. </a:t>
            </a:r>
            <a:r>
              <a:rPr lang="en-US" dirty="0" err="1"/>
              <a:t>Suspendisse</a:t>
            </a:r>
            <a:r>
              <a:rPr lang="en-US" dirty="0"/>
              <a:t> </a:t>
            </a:r>
            <a:r>
              <a:rPr lang="en-US" dirty="0" err="1"/>
              <a:t>aliquet</a:t>
            </a:r>
            <a:r>
              <a:rPr lang="en-US" dirty="0"/>
              <a:t> </a:t>
            </a:r>
            <a:r>
              <a:rPr lang="en-US" dirty="0" err="1"/>
              <a:t>erat</a:t>
            </a:r>
            <a:r>
              <a:rPr lang="en-US" dirty="0"/>
              <a:t> et </a:t>
            </a:r>
            <a:r>
              <a:rPr lang="en-US" dirty="0" err="1"/>
              <a:t>felis</a:t>
            </a:r>
            <a:r>
              <a:rPr lang="en-US" dirty="0"/>
              <a:t> </a:t>
            </a:r>
            <a:r>
              <a:rPr lang="en-US" dirty="0" err="1"/>
              <a:t>vulputate</a:t>
            </a:r>
            <a:r>
              <a:rPr lang="en-US" dirty="0"/>
              <a:t>, id </a:t>
            </a:r>
            <a:r>
              <a:rPr lang="en-US" dirty="0" err="1"/>
              <a:t>volutpat</a:t>
            </a:r>
            <a:r>
              <a:rPr lang="en-US" dirty="0"/>
              <a:t> </a:t>
            </a:r>
            <a:r>
              <a:rPr lang="en-US" dirty="0" err="1"/>
              <a:t>sapien</a:t>
            </a:r>
            <a:r>
              <a:rPr lang="en-US" dirty="0"/>
              <a:t> </a:t>
            </a:r>
            <a:r>
              <a:rPr lang="en-US" dirty="0" err="1"/>
              <a:t>interdum</a:t>
            </a:r>
            <a:r>
              <a:rPr lang="en-US" dirty="0"/>
              <a:t>. Nam </a:t>
            </a:r>
            <a:r>
              <a:rPr lang="en-US" dirty="0" err="1"/>
              <a:t>malesuada</a:t>
            </a:r>
            <a:r>
              <a:rPr lang="en-US" dirty="0"/>
              <a:t> </a:t>
            </a:r>
            <a:r>
              <a:rPr lang="en-US" dirty="0" err="1"/>
              <a:t>elit</a:t>
            </a:r>
            <a:r>
              <a:rPr lang="en-US" dirty="0"/>
              <a:t> a </a:t>
            </a:r>
            <a:r>
              <a:rPr lang="en-US" dirty="0" err="1"/>
              <a:t>lacinia</a:t>
            </a:r>
            <a:r>
              <a:rPr lang="en-US" dirty="0"/>
              <a:t> tempus. </a:t>
            </a:r>
            <a:r>
              <a:rPr lang="en-US" dirty="0" err="1"/>
              <a:t>Aliquam</a:t>
            </a:r>
            <a:r>
              <a:rPr lang="en-US" dirty="0"/>
              <a:t> </a:t>
            </a:r>
            <a:r>
              <a:rPr lang="en-US" dirty="0" err="1"/>
              <a:t>massa</a:t>
            </a:r>
            <a:r>
              <a:rPr lang="en-US" dirty="0"/>
              <a:t> </a:t>
            </a:r>
            <a:r>
              <a:rPr lang="en-US" dirty="0" err="1"/>
              <a:t>nisl</a:t>
            </a:r>
            <a:r>
              <a:rPr lang="en-US" dirty="0"/>
              <a:t>, </a:t>
            </a:r>
            <a:r>
              <a:rPr lang="en-US" dirty="0" err="1"/>
              <a:t>tincidunt</a:t>
            </a:r>
            <a:r>
              <a:rPr lang="en-US" dirty="0"/>
              <a:t> ac dictum </a:t>
            </a:r>
            <a:r>
              <a:rPr lang="en-US" dirty="0" err="1"/>
              <a:t>dignissim</a:t>
            </a:r>
            <a:r>
              <a:rPr lang="en-US" dirty="0"/>
              <a:t>, </a:t>
            </a:r>
            <a:r>
              <a:rPr lang="en-US" dirty="0" err="1"/>
              <a:t>sodales</a:t>
            </a:r>
            <a:r>
              <a:rPr lang="en-US" dirty="0"/>
              <a:t> </a:t>
            </a:r>
            <a:r>
              <a:rPr lang="en-US" dirty="0" err="1"/>
              <a:t>eget</a:t>
            </a:r>
            <a:r>
              <a:rPr lang="en-US" dirty="0"/>
              <a:t> </a:t>
            </a:r>
            <a:r>
              <a:rPr lang="en-US" dirty="0" err="1"/>
              <a:t>tellus</a:t>
            </a:r>
            <a:r>
              <a:rPr lang="en-US" dirty="0"/>
              <a:t>. </a:t>
            </a:r>
          </a:p>
        </p:txBody>
      </p:sp>
      <p:sp>
        <p:nvSpPr>
          <p:cNvPr id="10" name="Text Placeholder 10"/>
          <p:cNvSpPr>
            <a:spLocks noGrp="1"/>
          </p:cNvSpPr>
          <p:nvPr>
            <p:ph type="body" sz="quarter" idx="11" hasCustomPrompt="1"/>
          </p:nvPr>
        </p:nvSpPr>
        <p:spPr>
          <a:xfrm>
            <a:off x="411349" y="3367877"/>
            <a:ext cx="3618085" cy="394469"/>
          </a:xfrm>
          <a:prstGeom prst="rect">
            <a:avLst/>
          </a:prstGeom>
        </p:spPr>
        <p:txBody>
          <a:bodyPr vert="horz" lIns="0" tIns="0" rIns="0" bIns="0"/>
          <a:lstStyle>
            <a:lvl1pPr marL="0" indent="0">
              <a:buNone/>
              <a:defRPr sz="1800" b="1" i="0" baseline="0">
                <a:solidFill>
                  <a:srgbClr val="0D6925"/>
                </a:solidFill>
                <a:latin typeface="Helvetica" pitchFamily="2" charset="0"/>
                <a:cs typeface="Arial"/>
              </a:defRPr>
            </a:lvl1pPr>
            <a:lvl2pPr>
              <a:defRPr sz="2400" b="1">
                <a:latin typeface="Arial"/>
                <a:cs typeface="Arial"/>
              </a:defRPr>
            </a:lvl2pPr>
            <a:lvl3pPr>
              <a:defRPr sz="2400" b="1">
                <a:latin typeface="Arial"/>
                <a:cs typeface="Arial"/>
              </a:defRPr>
            </a:lvl3pPr>
            <a:lvl4pPr>
              <a:defRPr sz="2400" b="1">
                <a:latin typeface="Arial"/>
                <a:cs typeface="Arial"/>
              </a:defRPr>
            </a:lvl4pPr>
            <a:lvl5pPr>
              <a:defRPr sz="2400" b="1">
                <a:latin typeface="Arial"/>
                <a:cs typeface="Arial"/>
              </a:defRPr>
            </a:lvl5pPr>
          </a:lstStyle>
          <a:p>
            <a:pPr lvl="0"/>
            <a:r>
              <a:rPr lang="en-GB" dirty="0"/>
              <a:t>Sub-headline to go here</a:t>
            </a:r>
            <a:endParaRPr lang="en-US" dirty="0"/>
          </a:p>
        </p:txBody>
      </p:sp>
      <p:sp>
        <p:nvSpPr>
          <p:cNvPr id="12" name="Picture Placeholder 15"/>
          <p:cNvSpPr>
            <a:spLocks noGrp="1"/>
          </p:cNvSpPr>
          <p:nvPr>
            <p:ph type="pic" sz="quarter" idx="18" hasCustomPrompt="1"/>
          </p:nvPr>
        </p:nvSpPr>
        <p:spPr>
          <a:xfrm>
            <a:off x="411350" y="4751109"/>
            <a:ext cx="3617994" cy="1850806"/>
          </a:xfrm>
          <a:prstGeom prst="rect">
            <a:avLst/>
          </a:prstGeom>
          <a:solidFill>
            <a:schemeClr val="bg1">
              <a:lumMod val="95000"/>
            </a:schemeClr>
          </a:solidFill>
        </p:spPr>
        <p:txBody>
          <a:bodyPr vert="horz" lIns="0" tIns="0" rIns="0" bIns="0" anchor="ctr" anchorCtr="0"/>
          <a:lstStyle>
            <a:lvl1pPr marL="0" indent="0" algn="ctr">
              <a:buNone/>
              <a:defRPr sz="1400" b="0" i="0" baseline="0">
                <a:solidFill>
                  <a:srgbClr val="0D6925"/>
                </a:solidFill>
                <a:latin typeface="Helvetica" pitchFamily="2" charset="0"/>
              </a:defRPr>
            </a:lvl1pPr>
          </a:lstStyle>
          <a:p>
            <a:r>
              <a:rPr lang="en-US" dirty="0"/>
              <a:t>Click icon or drag and drop image here to insert image</a:t>
            </a:r>
          </a:p>
        </p:txBody>
      </p:sp>
      <p:sp>
        <p:nvSpPr>
          <p:cNvPr id="13" name="Text Placeholder 24"/>
          <p:cNvSpPr>
            <a:spLocks noGrp="1"/>
          </p:cNvSpPr>
          <p:nvPr>
            <p:ph type="body" sz="quarter" idx="19" hasCustomPrompt="1"/>
          </p:nvPr>
        </p:nvSpPr>
        <p:spPr>
          <a:xfrm>
            <a:off x="410977" y="7161827"/>
            <a:ext cx="3618457" cy="1121316"/>
          </a:xfrm>
          <a:prstGeom prst="rect">
            <a:avLst/>
          </a:prstGeom>
        </p:spPr>
        <p:txBody>
          <a:bodyPr vert="horz" lIns="0" tIns="0" rIns="0" bIns="0"/>
          <a:lstStyle>
            <a:lvl1pPr marL="0" marR="0" indent="0" algn="l" defTabSz="457200" rtl="0" eaLnBrk="1" fontAlgn="auto" latinLnBrk="0" hangingPunct="1">
              <a:lnSpc>
                <a:spcPct val="100000"/>
              </a:lnSpc>
              <a:spcBef>
                <a:spcPct val="20000"/>
              </a:spcBef>
              <a:spcAft>
                <a:spcPts val="0"/>
              </a:spcAft>
              <a:buClrTx/>
              <a:buSzTx/>
              <a:buFont typeface="Arial"/>
              <a:buNone/>
              <a:tabLst/>
              <a:defRPr lang="en-US" sz="1100" b="0" i="0" smtClean="0">
                <a:solidFill>
                  <a:srgbClr val="0D6925"/>
                </a:solidFill>
                <a:latin typeface="Helvetica" pitchFamily="2" charset="0"/>
                <a:cs typeface="Arial"/>
              </a:defRPr>
            </a:lvl1pPr>
            <a:lvl2pPr marL="457200" indent="0">
              <a:buNone/>
              <a:defRPr sz="1200"/>
            </a:lvl2pPr>
            <a:lvl3pPr marL="914400" indent="0">
              <a:buNone/>
              <a:defRPr sz="1200"/>
            </a:lvl3pPr>
            <a:lvl4pPr marL="1371600" indent="0">
              <a:buNone/>
              <a:defRPr sz="1200"/>
            </a:lvl4pPr>
            <a:lvl5pPr marL="1828800" indent="0">
              <a:buNone/>
              <a:defRPr sz="1200"/>
            </a:lvl5pPr>
          </a:lstStyle>
          <a:p>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Maecenas </a:t>
            </a:r>
            <a:r>
              <a:rPr lang="en-US" dirty="0" err="1"/>
              <a:t>eu</a:t>
            </a:r>
            <a:r>
              <a:rPr lang="en-US" dirty="0"/>
              <a:t> </a:t>
            </a:r>
            <a:r>
              <a:rPr lang="en-US" dirty="0" err="1"/>
              <a:t>consequat</a:t>
            </a:r>
            <a:r>
              <a:rPr lang="en-US" dirty="0"/>
              <a:t> </a:t>
            </a:r>
            <a:r>
              <a:rPr lang="en-US" dirty="0" err="1"/>
              <a:t>augue</a:t>
            </a:r>
            <a:r>
              <a:rPr lang="en-US" dirty="0"/>
              <a:t>. </a:t>
            </a:r>
            <a:r>
              <a:rPr lang="en-US" dirty="0" err="1"/>
              <a:t>Suspendisse</a:t>
            </a:r>
            <a:r>
              <a:rPr lang="en-US" dirty="0"/>
              <a:t> </a:t>
            </a:r>
            <a:r>
              <a:rPr lang="en-US" dirty="0" err="1"/>
              <a:t>aliquet</a:t>
            </a:r>
            <a:r>
              <a:rPr lang="en-US" dirty="0"/>
              <a:t> </a:t>
            </a:r>
            <a:r>
              <a:rPr lang="en-US" dirty="0" err="1"/>
              <a:t>erat</a:t>
            </a:r>
            <a:r>
              <a:rPr lang="en-US" dirty="0"/>
              <a:t> et </a:t>
            </a:r>
            <a:r>
              <a:rPr lang="en-US" dirty="0" err="1"/>
              <a:t>felis</a:t>
            </a:r>
            <a:r>
              <a:rPr lang="en-US" dirty="0"/>
              <a:t> </a:t>
            </a:r>
            <a:r>
              <a:rPr lang="en-US" dirty="0" err="1"/>
              <a:t>vulputate</a:t>
            </a:r>
            <a:r>
              <a:rPr lang="en-US" dirty="0"/>
              <a:t>, id </a:t>
            </a:r>
            <a:r>
              <a:rPr lang="en-US" dirty="0" err="1"/>
              <a:t>volutpat</a:t>
            </a:r>
            <a:r>
              <a:rPr lang="en-US" dirty="0"/>
              <a:t> </a:t>
            </a:r>
            <a:r>
              <a:rPr lang="en-US" dirty="0" err="1"/>
              <a:t>sapien</a:t>
            </a:r>
            <a:r>
              <a:rPr lang="en-US" dirty="0"/>
              <a:t> </a:t>
            </a:r>
            <a:r>
              <a:rPr lang="en-US" dirty="0" err="1"/>
              <a:t>interdum</a:t>
            </a:r>
            <a:r>
              <a:rPr lang="en-US" dirty="0"/>
              <a:t>. Nam </a:t>
            </a:r>
            <a:r>
              <a:rPr lang="en-US" dirty="0" err="1"/>
              <a:t>malesuada</a:t>
            </a:r>
            <a:r>
              <a:rPr lang="en-US" dirty="0"/>
              <a:t> </a:t>
            </a:r>
            <a:r>
              <a:rPr lang="en-US" dirty="0" err="1"/>
              <a:t>elit</a:t>
            </a:r>
            <a:r>
              <a:rPr lang="en-US" dirty="0"/>
              <a:t> a </a:t>
            </a:r>
            <a:r>
              <a:rPr lang="en-US" dirty="0" err="1"/>
              <a:t>lacinia</a:t>
            </a:r>
            <a:r>
              <a:rPr lang="en-US" dirty="0"/>
              <a:t> tempus. </a:t>
            </a:r>
            <a:r>
              <a:rPr lang="en-US" dirty="0" err="1"/>
              <a:t>Aliquam</a:t>
            </a:r>
            <a:r>
              <a:rPr lang="en-US" dirty="0"/>
              <a:t> </a:t>
            </a:r>
            <a:r>
              <a:rPr lang="en-US" dirty="0" err="1"/>
              <a:t>massa</a:t>
            </a:r>
            <a:r>
              <a:rPr lang="en-US" dirty="0"/>
              <a:t> </a:t>
            </a:r>
            <a:r>
              <a:rPr lang="en-US" dirty="0" err="1"/>
              <a:t>nisl</a:t>
            </a:r>
            <a:r>
              <a:rPr lang="en-US" dirty="0"/>
              <a:t>, </a:t>
            </a:r>
            <a:r>
              <a:rPr lang="en-US" dirty="0" err="1"/>
              <a:t>tincidunt</a:t>
            </a:r>
            <a:r>
              <a:rPr lang="en-US" dirty="0"/>
              <a:t> ac dictum </a:t>
            </a:r>
            <a:r>
              <a:rPr lang="en-US" dirty="0" err="1"/>
              <a:t>dignissim</a:t>
            </a:r>
            <a:r>
              <a:rPr lang="en-US" dirty="0"/>
              <a:t>, </a:t>
            </a:r>
            <a:r>
              <a:rPr lang="en-US" dirty="0" err="1"/>
              <a:t>sodales</a:t>
            </a:r>
            <a:r>
              <a:rPr lang="en-US" dirty="0"/>
              <a:t> </a:t>
            </a:r>
            <a:r>
              <a:rPr lang="en-US" dirty="0" err="1"/>
              <a:t>eget</a:t>
            </a:r>
            <a:r>
              <a:rPr lang="en-US" dirty="0"/>
              <a:t> </a:t>
            </a:r>
            <a:r>
              <a:rPr lang="en-US" dirty="0" err="1"/>
              <a:t>tellus</a:t>
            </a:r>
            <a:r>
              <a:rPr lang="en-US" dirty="0"/>
              <a:t>. </a:t>
            </a:r>
          </a:p>
        </p:txBody>
      </p:sp>
      <p:sp>
        <p:nvSpPr>
          <p:cNvPr id="14" name="Text Placeholder 10"/>
          <p:cNvSpPr>
            <a:spLocks noGrp="1"/>
          </p:cNvSpPr>
          <p:nvPr>
            <p:ph type="body" sz="quarter" idx="20" hasCustomPrompt="1"/>
          </p:nvPr>
        </p:nvSpPr>
        <p:spPr>
          <a:xfrm>
            <a:off x="411349" y="6767358"/>
            <a:ext cx="3618085" cy="394469"/>
          </a:xfrm>
          <a:prstGeom prst="rect">
            <a:avLst/>
          </a:prstGeom>
        </p:spPr>
        <p:txBody>
          <a:bodyPr vert="horz" lIns="0" tIns="0" rIns="0" bIns="0"/>
          <a:lstStyle>
            <a:lvl1pPr marL="0" indent="0">
              <a:buNone/>
              <a:defRPr sz="1800" b="1" i="0" baseline="0">
                <a:solidFill>
                  <a:srgbClr val="0D6925"/>
                </a:solidFill>
                <a:latin typeface="Helvetica" pitchFamily="2" charset="0"/>
                <a:cs typeface="Arial"/>
              </a:defRPr>
            </a:lvl1pPr>
            <a:lvl2pPr>
              <a:defRPr sz="2400" b="1">
                <a:latin typeface="Arial"/>
                <a:cs typeface="Arial"/>
              </a:defRPr>
            </a:lvl2pPr>
            <a:lvl3pPr>
              <a:defRPr sz="2400" b="1">
                <a:latin typeface="Arial"/>
                <a:cs typeface="Arial"/>
              </a:defRPr>
            </a:lvl3pPr>
            <a:lvl4pPr>
              <a:defRPr sz="2400" b="1">
                <a:latin typeface="Arial"/>
                <a:cs typeface="Arial"/>
              </a:defRPr>
            </a:lvl4pPr>
            <a:lvl5pPr>
              <a:defRPr sz="2400" b="1">
                <a:latin typeface="Arial"/>
                <a:cs typeface="Arial"/>
              </a:defRPr>
            </a:lvl5pPr>
          </a:lstStyle>
          <a:p>
            <a:pPr lvl="0"/>
            <a:r>
              <a:rPr lang="en-GB" dirty="0"/>
              <a:t>Sub-headline to go here</a:t>
            </a:r>
            <a:endParaRPr lang="en-US" dirty="0"/>
          </a:p>
        </p:txBody>
      </p:sp>
      <p:sp>
        <p:nvSpPr>
          <p:cNvPr id="18" name="Text Placeholder 10"/>
          <p:cNvSpPr>
            <a:spLocks noGrp="1"/>
          </p:cNvSpPr>
          <p:nvPr>
            <p:ph type="body" sz="quarter" idx="21" hasCustomPrompt="1"/>
          </p:nvPr>
        </p:nvSpPr>
        <p:spPr>
          <a:xfrm>
            <a:off x="4458390" y="1473074"/>
            <a:ext cx="1319829" cy="394469"/>
          </a:xfrm>
          <a:prstGeom prst="rect">
            <a:avLst/>
          </a:prstGeom>
        </p:spPr>
        <p:txBody>
          <a:bodyPr vert="horz" lIns="0" tIns="0" rIns="0" bIns="0"/>
          <a:lstStyle>
            <a:lvl1pPr marL="0" indent="0">
              <a:buNone/>
              <a:defRPr sz="1800" b="1" i="0" baseline="0">
                <a:solidFill>
                  <a:srgbClr val="0D6925"/>
                </a:solidFill>
                <a:latin typeface="Helvetica" pitchFamily="2" charset="0"/>
                <a:cs typeface="Arial"/>
              </a:defRPr>
            </a:lvl1pPr>
            <a:lvl2pPr>
              <a:defRPr sz="2400" b="1">
                <a:latin typeface="Arial"/>
                <a:cs typeface="Arial"/>
              </a:defRPr>
            </a:lvl2pPr>
            <a:lvl3pPr>
              <a:defRPr sz="2400" b="1">
                <a:latin typeface="Arial"/>
                <a:cs typeface="Arial"/>
              </a:defRPr>
            </a:lvl3pPr>
            <a:lvl4pPr>
              <a:defRPr sz="2400" b="1">
                <a:latin typeface="Arial"/>
                <a:cs typeface="Arial"/>
              </a:defRPr>
            </a:lvl4pPr>
            <a:lvl5pPr>
              <a:defRPr sz="2400" b="1">
                <a:latin typeface="Arial"/>
                <a:cs typeface="Arial"/>
              </a:defRPr>
            </a:lvl5pPr>
          </a:lstStyle>
          <a:p>
            <a:pPr lvl="0"/>
            <a:r>
              <a:rPr lang="en-GB" dirty="0"/>
              <a:t>News</a:t>
            </a:r>
            <a:endParaRPr lang="en-US" dirty="0"/>
          </a:p>
        </p:txBody>
      </p:sp>
      <p:sp>
        <p:nvSpPr>
          <p:cNvPr id="19" name="Text Placeholder 24"/>
          <p:cNvSpPr>
            <a:spLocks noGrp="1"/>
          </p:cNvSpPr>
          <p:nvPr>
            <p:ph type="body" sz="quarter" idx="22" hasCustomPrompt="1"/>
          </p:nvPr>
        </p:nvSpPr>
        <p:spPr>
          <a:xfrm>
            <a:off x="4458391" y="1897494"/>
            <a:ext cx="1891834" cy="2306861"/>
          </a:xfrm>
          <a:prstGeom prst="rect">
            <a:avLst/>
          </a:prstGeom>
        </p:spPr>
        <p:txBody>
          <a:bodyPr vert="horz" lIns="0" tIns="0" rIns="0" bIns="0"/>
          <a:lstStyle>
            <a:lvl1pPr marL="0" marR="0" indent="0" algn="l" defTabSz="457200" rtl="0" eaLnBrk="1" fontAlgn="auto" latinLnBrk="0" hangingPunct="1">
              <a:lnSpc>
                <a:spcPct val="100000"/>
              </a:lnSpc>
              <a:spcBef>
                <a:spcPct val="20000"/>
              </a:spcBef>
              <a:spcAft>
                <a:spcPts val="0"/>
              </a:spcAft>
              <a:buClrTx/>
              <a:buSzTx/>
              <a:buFont typeface="Arial"/>
              <a:buNone/>
              <a:tabLst/>
              <a:defRPr lang="en-US" sz="1100" b="0" i="0" smtClean="0">
                <a:solidFill>
                  <a:srgbClr val="0D6925"/>
                </a:solidFill>
                <a:latin typeface="Helvetica" pitchFamily="2" charset="0"/>
                <a:cs typeface="Arial"/>
              </a:defRPr>
            </a:lvl1pPr>
            <a:lvl2pPr marL="457200" indent="0">
              <a:buNone/>
              <a:defRPr sz="1200"/>
            </a:lvl2pPr>
            <a:lvl3pPr marL="914400" indent="0">
              <a:buNone/>
              <a:defRPr sz="1200"/>
            </a:lvl3pPr>
            <a:lvl4pPr marL="1371600" indent="0">
              <a:buNone/>
              <a:defRPr sz="1200"/>
            </a:lvl4pPr>
            <a:lvl5pPr marL="1828800" indent="0">
              <a:buNone/>
              <a:defRPr sz="1200"/>
            </a:lvl5pPr>
          </a:lstStyle>
          <a:p>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Maecenas </a:t>
            </a:r>
            <a:r>
              <a:rPr lang="en-US" dirty="0" err="1"/>
              <a:t>eu</a:t>
            </a:r>
            <a:r>
              <a:rPr lang="en-US" dirty="0"/>
              <a:t> </a:t>
            </a:r>
            <a:r>
              <a:rPr lang="en-US" dirty="0" err="1"/>
              <a:t>consequat</a:t>
            </a:r>
            <a:r>
              <a:rPr lang="en-US" dirty="0"/>
              <a:t> </a:t>
            </a:r>
            <a:r>
              <a:rPr lang="en-US" dirty="0" err="1"/>
              <a:t>augue</a:t>
            </a:r>
            <a:r>
              <a:rPr lang="en-US" dirty="0"/>
              <a:t>. </a:t>
            </a:r>
            <a:r>
              <a:rPr lang="en-US" dirty="0" err="1"/>
              <a:t>Suspendisse</a:t>
            </a:r>
            <a:r>
              <a:rPr lang="en-US" dirty="0"/>
              <a:t> </a:t>
            </a:r>
            <a:r>
              <a:rPr lang="en-US" dirty="0" err="1"/>
              <a:t>aliquet</a:t>
            </a:r>
            <a:r>
              <a:rPr lang="en-US" dirty="0"/>
              <a:t> </a:t>
            </a:r>
            <a:r>
              <a:rPr lang="en-US" dirty="0" err="1"/>
              <a:t>erat</a:t>
            </a:r>
            <a:r>
              <a:rPr lang="en-US" dirty="0"/>
              <a:t> et </a:t>
            </a:r>
            <a:r>
              <a:rPr lang="en-US" dirty="0" err="1"/>
              <a:t>felis</a:t>
            </a:r>
            <a:r>
              <a:rPr lang="en-US" dirty="0"/>
              <a:t> </a:t>
            </a:r>
            <a:r>
              <a:rPr lang="en-US" dirty="0" err="1"/>
              <a:t>vulputate</a:t>
            </a:r>
            <a:r>
              <a:rPr lang="en-US" dirty="0"/>
              <a:t>, id </a:t>
            </a:r>
            <a:r>
              <a:rPr lang="en-US" dirty="0" err="1"/>
              <a:t>volutpat</a:t>
            </a:r>
            <a:r>
              <a:rPr lang="en-US" dirty="0"/>
              <a:t> </a:t>
            </a:r>
            <a:r>
              <a:rPr lang="en-US" dirty="0" err="1"/>
              <a:t>sapien</a:t>
            </a:r>
            <a:r>
              <a:rPr lang="en-US" dirty="0"/>
              <a:t> </a:t>
            </a:r>
            <a:r>
              <a:rPr lang="en-US" dirty="0" err="1"/>
              <a:t>interdum</a:t>
            </a:r>
            <a:r>
              <a:rPr lang="en-US" dirty="0"/>
              <a:t>. Nam </a:t>
            </a:r>
            <a:r>
              <a:rPr lang="en-US" dirty="0" err="1"/>
              <a:t>malesuada</a:t>
            </a:r>
            <a:r>
              <a:rPr lang="en-US" dirty="0"/>
              <a:t> </a:t>
            </a:r>
            <a:r>
              <a:rPr lang="en-US" dirty="0" err="1"/>
              <a:t>elit</a:t>
            </a:r>
            <a:r>
              <a:rPr lang="en-US" dirty="0"/>
              <a:t> a </a:t>
            </a:r>
            <a:r>
              <a:rPr lang="en-US" dirty="0" err="1"/>
              <a:t>lacinia</a:t>
            </a:r>
            <a:r>
              <a:rPr lang="en-US" dirty="0"/>
              <a:t> tempus. </a:t>
            </a:r>
            <a:r>
              <a:rPr lang="en-US" dirty="0" err="1"/>
              <a:t>Aliquam</a:t>
            </a:r>
            <a:r>
              <a:rPr lang="en-US" dirty="0"/>
              <a:t> </a:t>
            </a:r>
            <a:r>
              <a:rPr lang="en-US" dirty="0" err="1"/>
              <a:t>massa</a:t>
            </a:r>
            <a:r>
              <a:rPr lang="en-US" dirty="0"/>
              <a:t> </a:t>
            </a:r>
            <a:r>
              <a:rPr lang="en-US" dirty="0" err="1"/>
              <a:t>nisl</a:t>
            </a:r>
            <a:r>
              <a:rPr lang="en-US" dirty="0"/>
              <a:t>, </a:t>
            </a:r>
            <a:r>
              <a:rPr lang="en-US" dirty="0" err="1"/>
              <a:t>tincidunt</a:t>
            </a:r>
            <a:r>
              <a:rPr lang="en-US" dirty="0"/>
              <a:t> ac dictum </a:t>
            </a:r>
            <a:r>
              <a:rPr lang="en-US" dirty="0" err="1"/>
              <a:t>dignissim</a:t>
            </a:r>
            <a:r>
              <a:rPr lang="en-US" dirty="0"/>
              <a:t>, </a:t>
            </a:r>
            <a:r>
              <a:rPr lang="en-US" dirty="0" err="1"/>
              <a:t>sodales</a:t>
            </a:r>
            <a:r>
              <a:rPr lang="en-US" dirty="0"/>
              <a:t> </a:t>
            </a:r>
            <a:r>
              <a:rPr lang="en-US" dirty="0" err="1"/>
              <a:t>eget</a:t>
            </a:r>
            <a:r>
              <a:rPr lang="en-US" dirty="0"/>
              <a:t> </a:t>
            </a:r>
            <a:r>
              <a:rPr lang="en-US" dirty="0" err="1"/>
              <a:t>tellus</a:t>
            </a:r>
            <a:r>
              <a:rPr lang="en-US" dirty="0"/>
              <a:t>. </a:t>
            </a:r>
          </a:p>
        </p:txBody>
      </p:sp>
      <p:sp>
        <p:nvSpPr>
          <p:cNvPr id="20" name="Text Placeholder 10"/>
          <p:cNvSpPr>
            <a:spLocks noGrp="1"/>
          </p:cNvSpPr>
          <p:nvPr>
            <p:ph type="body" sz="quarter" idx="23" hasCustomPrompt="1"/>
          </p:nvPr>
        </p:nvSpPr>
        <p:spPr>
          <a:xfrm>
            <a:off x="4458390" y="4642806"/>
            <a:ext cx="1681107" cy="394469"/>
          </a:xfrm>
          <a:prstGeom prst="rect">
            <a:avLst/>
          </a:prstGeom>
        </p:spPr>
        <p:txBody>
          <a:bodyPr vert="horz" lIns="0" tIns="0" rIns="0" bIns="0"/>
          <a:lstStyle>
            <a:lvl1pPr marL="0" indent="0">
              <a:buNone/>
              <a:defRPr sz="1800" b="1" i="0" baseline="0">
                <a:solidFill>
                  <a:srgbClr val="0D6925"/>
                </a:solidFill>
                <a:latin typeface="Helvetica" pitchFamily="2" charset="0"/>
                <a:cs typeface="Arial"/>
              </a:defRPr>
            </a:lvl1pPr>
            <a:lvl2pPr>
              <a:defRPr sz="2400" b="1">
                <a:latin typeface="Arial"/>
                <a:cs typeface="Arial"/>
              </a:defRPr>
            </a:lvl2pPr>
            <a:lvl3pPr>
              <a:defRPr sz="2400" b="1">
                <a:latin typeface="Arial"/>
                <a:cs typeface="Arial"/>
              </a:defRPr>
            </a:lvl3pPr>
            <a:lvl4pPr>
              <a:defRPr sz="2400" b="1">
                <a:latin typeface="Arial"/>
                <a:cs typeface="Arial"/>
              </a:defRPr>
            </a:lvl4pPr>
            <a:lvl5pPr>
              <a:defRPr sz="2400" b="1">
                <a:latin typeface="Arial"/>
                <a:cs typeface="Arial"/>
              </a:defRPr>
            </a:lvl5pPr>
          </a:lstStyle>
          <a:p>
            <a:pPr lvl="0"/>
            <a:r>
              <a:rPr lang="en-GB" dirty="0"/>
              <a:t>News</a:t>
            </a:r>
            <a:endParaRPr lang="en-US" dirty="0"/>
          </a:p>
        </p:txBody>
      </p:sp>
      <p:sp>
        <p:nvSpPr>
          <p:cNvPr id="21" name="Text Placeholder 24"/>
          <p:cNvSpPr>
            <a:spLocks noGrp="1"/>
          </p:cNvSpPr>
          <p:nvPr>
            <p:ph type="body" sz="quarter" idx="24" hasCustomPrompt="1"/>
          </p:nvPr>
        </p:nvSpPr>
        <p:spPr>
          <a:xfrm>
            <a:off x="4458391" y="4995366"/>
            <a:ext cx="1891834" cy="836684"/>
          </a:xfrm>
          <a:prstGeom prst="rect">
            <a:avLst/>
          </a:prstGeom>
        </p:spPr>
        <p:txBody>
          <a:bodyPr vert="horz" lIns="0" tIns="0" rIns="0" bIns="0"/>
          <a:lstStyle>
            <a:lvl1pPr marL="0" marR="0" indent="0" algn="l" defTabSz="457200" rtl="0" eaLnBrk="1" fontAlgn="auto" latinLnBrk="0" hangingPunct="1">
              <a:lnSpc>
                <a:spcPct val="100000"/>
              </a:lnSpc>
              <a:spcBef>
                <a:spcPct val="20000"/>
              </a:spcBef>
              <a:spcAft>
                <a:spcPts val="0"/>
              </a:spcAft>
              <a:buClrTx/>
              <a:buSzTx/>
              <a:buFont typeface="Arial"/>
              <a:buNone/>
              <a:tabLst/>
              <a:defRPr lang="en-US" sz="1100" b="0" i="0" smtClean="0">
                <a:solidFill>
                  <a:srgbClr val="0D6925"/>
                </a:solidFill>
                <a:latin typeface="Helvetica" pitchFamily="2" charset="0"/>
                <a:cs typeface="Arial"/>
              </a:defRPr>
            </a:lvl1pPr>
            <a:lvl2pPr marL="457200" indent="0">
              <a:buNone/>
              <a:defRPr sz="1200"/>
            </a:lvl2pPr>
            <a:lvl3pPr marL="914400" indent="0">
              <a:buNone/>
              <a:defRPr sz="1200"/>
            </a:lvl3pPr>
            <a:lvl4pPr marL="1371600" indent="0">
              <a:buNone/>
              <a:defRPr sz="1200"/>
            </a:lvl4pPr>
            <a:lvl5pPr marL="1828800" indent="0">
              <a:buNone/>
              <a:defRPr sz="1200"/>
            </a:lvl5pPr>
          </a:lstStyle>
          <a:p>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Maecenas </a:t>
            </a:r>
            <a:r>
              <a:rPr lang="en-US" dirty="0" err="1"/>
              <a:t>eu</a:t>
            </a:r>
            <a:r>
              <a:rPr lang="en-US" dirty="0"/>
              <a:t> </a:t>
            </a:r>
            <a:r>
              <a:rPr lang="en-US" dirty="0" err="1"/>
              <a:t>consequat</a:t>
            </a:r>
            <a:r>
              <a:rPr lang="en-US" dirty="0"/>
              <a:t> </a:t>
            </a:r>
            <a:r>
              <a:rPr lang="en-US" dirty="0" err="1"/>
              <a:t>augue</a:t>
            </a:r>
            <a:r>
              <a:rPr lang="en-US" dirty="0"/>
              <a:t>. </a:t>
            </a:r>
            <a:r>
              <a:rPr lang="en-US" dirty="0" err="1"/>
              <a:t>Suspendisse</a:t>
            </a:r>
            <a:r>
              <a:rPr lang="en-US" dirty="0"/>
              <a:t> </a:t>
            </a:r>
            <a:r>
              <a:rPr lang="en-US" dirty="0" err="1"/>
              <a:t>aliquet</a:t>
            </a:r>
            <a:r>
              <a:rPr lang="en-US" dirty="0"/>
              <a:t> </a:t>
            </a:r>
            <a:r>
              <a:rPr lang="en-US" dirty="0" err="1"/>
              <a:t>erat</a:t>
            </a:r>
            <a:r>
              <a:rPr lang="en-US" dirty="0"/>
              <a:t> et </a:t>
            </a:r>
            <a:r>
              <a:rPr lang="en-US" dirty="0" err="1"/>
              <a:t>felis</a:t>
            </a:r>
            <a:r>
              <a:rPr lang="en-US" dirty="0"/>
              <a:t> </a:t>
            </a:r>
            <a:r>
              <a:rPr lang="en-US" dirty="0" err="1"/>
              <a:t>vulputate</a:t>
            </a:r>
            <a:r>
              <a:rPr lang="en-US" dirty="0"/>
              <a:t>.</a:t>
            </a:r>
          </a:p>
        </p:txBody>
      </p:sp>
      <p:sp>
        <p:nvSpPr>
          <p:cNvPr id="22" name="Text Placeholder 10"/>
          <p:cNvSpPr>
            <a:spLocks noGrp="1"/>
          </p:cNvSpPr>
          <p:nvPr>
            <p:ph type="body" sz="quarter" idx="25" hasCustomPrompt="1"/>
          </p:nvPr>
        </p:nvSpPr>
        <p:spPr>
          <a:xfrm>
            <a:off x="4458390" y="7082211"/>
            <a:ext cx="1681107" cy="306594"/>
          </a:xfrm>
          <a:prstGeom prst="rect">
            <a:avLst/>
          </a:prstGeom>
        </p:spPr>
        <p:txBody>
          <a:bodyPr vert="horz" lIns="0" tIns="0" rIns="0" bIns="0"/>
          <a:lstStyle>
            <a:lvl1pPr marL="0" indent="0">
              <a:buNone/>
              <a:defRPr sz="1800" b="1" i="0" baseline="0">
                <a:solidFill>
                  <a:srgbClr val="0D6925"/>
                </a:solidFill>
                <a:latin typeface="Helvetica" pitchFamily="2" charset="0"/>
                <a:cs typeface="Arial"/>
              </a:defRPr>
            </a:lvl1pPr>
            <a:lvl2pPr>
              <a:defRPr sz="2400" b="1">
                <a:latin typeface="Arial"/>
                <a:cs typeface="Arial"/>
              </a:defRPr>
            </a:lvl2pPr>
            <a:lvl3pPr>
              <a:defRPr sz="2400" b="1">
                <a:latin typeface="Arial"/>
                <a:cs typeface="Arial"/>
              </a:defRPr>
            </a:lvl3pPr>
            <a:lvl4pPr>
              <a:defRPr sz="2400" b="1">
                <a:latin typeface="Arial"/>
                <a:cs typeface="Arial"/>
              </a:defRPr>
            </a:lvl4pPr>
            <a:lvl5pPr>
              <a:defRPr sz="2400" b="1">
                <a:latin typeface="Arial"/>
                <a:cs typeface="Arial"/>
              </a:defRPr>
            </a:lvl5pPr>
          </a:lstStyle>
          <a:p>
            <a:pPr lvl="0"/>
            <a:r>
              <a:rPr lang="en-GB" dirty="0"/>
              <a:t>Contact</a:t>
            </a:r>
            <a:endParaRPr lang="en-US" dirty="0"/>
          </a:p>
        </p:txBody>
      </p:sp>
      <p:sp>
        <p:nvSpPr>
          <p:cNvPr id="23" name="Text Placeholder 24"/>
          <p:cNvSpPr>
            <a:spLocks noGrp="1"/>
          </p:cNvSpPr>
          <p:nvPr>
            <p:ph type="body" sz="quarter" idx="26" hasCustomPrompt="1"/>
          </p:nvPr>
        </p:nvSpPr>
        <p:spPr>
          <a:xfrm>
            <a:off x="4458391" y="7416563"/>
            <a:ext cx="1891834" cy="836684"/>
          </a:xfrm>
          <a:prstGeom prst="rect">
            <a:avLst/>
          </a:prstGeom>
        </p:spPr>
        <p:txBody>
          <a:bodyPr vert="horz" lIns="0" tIns="0" rIns="0" bIns="0"/>
          <a:lstStyle>
            <a:lvl1pPr marL="0" marR="0" indent="0" algn="l" defTabSz="457200" rtl="0" eaLnBrk="1" fontAlgn="auto" latinLnBrk="0" hangingPunct="1">
              <a:lnSpc>
                <a:spcPct val="100000"/>
              </a:lnSpc>
              <a:spcBef>
                <a:spcPct val="20000"/>
              </a:spcBef>
              <a:spcAft>
                <a:spcPts val="0"/>
              </a:spcAft>
              <a:buClrTx/>
              <a:buSzTx/>
              <a:buFont typeface="Arial"/>
              <a:buNone/>
              <a:tabLst/>
              <a:defRPr lang="en-US" sz="1100" b="0" i="0" smtClean="0">
                <a:solidFill>
                  <a:srgbClr val="0D6925"/>
                </a:solidFill>
                <a:latin typeface="Helvetica" pitchFamily="2" charset="0"/>
                <a:cs typeface="Arial"/>
              </a:defRPr>
            </a:lvl1pPr>
            <a:lvl2pPr marL="457200" indent="0">
              <a:buNone/>
              <a:defRPr sz="1200"/>
            </a:lvl2pPr>
            <a:lvl3pPr marL="914400" indent="0">
              <a:buNone/>
              <a:defRPr sz="1200"/>
            </a:lvl3pPr>
            <a:lvl4pPr marL="1371600" indent="0">
              <a:buNone/>
              <a:defRPr sz="1200"/>
            </a:lvl4pPr>
            <a:lvl5pPr marL="1828800" indent="0">
              <a:buNone/>
              <a:defRPr sz="1200"/>
            </a:lvl5p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Maecenas </a:t>
            </a:r>
            <a:r>
              <a:rPr lang="en-US" dirty="0" err="1"/>
              <a:t>eu</a:t>
            </a:r>
            <a:r>
              <a:rPr lang="en-US" dirty="0"/>
              <a:t> </a:t>
            </a:r>
            <a:r>
              <a:rPr lang="en-US" dirty="0" err="1"/>
              <a:t>consequat</a:t>
            </a:r>
            <a:r>
              <a:rPr lang="en-US" dirty="0"/>
              <a:t> </a:t>
            </a:r>
            <a:r>
              <a:rPr lang="en-US" dirty="0" err="1"/>
              <a:t>augue</a:t>
            </a:r>
            <a:r>
              <a:rPr lang="en-US" dirty="0"/>
              <a:t>. </a:t>
            </a:r>
            <a:r>
              <a:rPr lang="en-US" dirty="0" err="1"/>
              <a:t>Suspendisse</a:t>
            </a:r>
            <a:r>
              <a:rPr lang="en-US" dirty="0"/>
              <a:t> </a:t>
            </a:r>
            <a:r>
              <a:rPr lang="en-US" dirty="0" err="1"/>
              <a:t>aliquet</a:t>
            </a:r>
            <a:r>
              <a:rPr lang="en-US" dirty="0"/>
              <a:t> </a:t>
            </a:r>
            <a:r>
              <a:rPr lang="en-US" dirty="0" err="1"/>
              <a:t>erat</a:t>
            </a:r>
            <a:r>
              <a:rPr lang="en-US" dirty="0"/>
              <a:t> et </a:t>
            </a:r>
            <a:r>
              <a:rPr lang="en-US" dirty="0" err="1"/>
              <a:t>felis</a:t>
            </a:r>
            <a:r>
              <a:rPr lang="en-US" dirty="0"/>
              <a:t> </a:t>
            </a:r>
            <a:r>
              <a:rPr lang="en-US" dirty="0" err="1"/>
              <a:t>vulputate</a:t>
            </a:r>
            <a:r>
              <a:rPr lang="en-US" dirty="0"/>
              <a:t>.</a:t>
            </a:r>
          </a:p>
        </p:txBody>
      </p:sp>
      <p:sp>
        <p:nvSpPr>
          <p:cNvPr id="24" name="Text Placeholder 10">
            <a:extLst>
              <a:ext uri="{FF2B5EF4-FFF2-40B4-BE49-F238E27FC236}">
                <a16:creationId xmlns="" xmlns:a16="http://schemas.microsoft.com/office/drawing/2014/main" id="{BF3A9A99-ADDB-754D-8DDC-7524219A9E17}"/>
              </a:ext>
            </a:extLst>
          </p:cNvPr>
          <p:cNvSpPr>
            <a:spLocks noGrp="1"/>
          </p:cNvSpPr>
          <p:nvPr>
            <p:ph type="body" sz="quarter" idx="27" hasCustomPrompt="1"/>
          </p:nvPr>
        </p:nvSpPr>
        <p:spPr>
          <a:xfrm>
            <a:off x="411349" y="661666"/>
            <a:ext cx="6035303" cy="418177"/>
          </a:xfrm>
          <a:prstGeom prst="rect">
            <a:avLst/>
          </a:prstGeom>
        </p:spPr>
        <p:txBody>
          <a:bodyPr vert="horz" lIns="0" tIns="0" rIns="0" bIns="0"/>
          <a:lstStyle>
            <a:lvl1pPr marL="0" indent="0">
              <a:buNone/>
              <a:defRPr sz="2400" b="1" i="0" baseline="0">
                <a:solidFill>
                  <a:srgbClr val="0D6925"/>
                </a:solidFill>
                <a:latin typeface="Helvetica" pitchFamily="2" charset="0"/>
                <a:cs typeface="Arial"/>
              </a:defRPr>
            </a:lvl1pPr>
            <a:lvl2pPr>
              <a:defRPr sz="2400" b="1">
                <a:latin typeface="Arial"/>
                <a:cs typeface="Arial"/>
              </a:defRPr>
            </a:lvl2pPr>
            <a:lvl3pPr>
              <a:defRPr sz="2400" b="1">
                <a:latin typeface="Arial"/>
                <a:cs typeface="Arial"/>
              </a:defRPr>
            </a:lvl3pPr>
            <a:lvl4pPr>
              <a:defRPr sz="2400" b="1">
                <a:latin typeface="Arial"/>
                <a:cs typeface="Arial"/>
              </a:defRPr>
            </a:lvl4pPr>
            <a:lvl5pPr>
              <a:defRPr sz="2400" b="1">
                <a:latin typeface="Arial"/>
                <a:cs typeface="Arial"/>
              </a:defRPr>
            </a:lvl5pPr>
          </a:lstStyle>
          <a:p>
            <a:pPr lvl="0"/>
            <a:r>
              <a:rPr lang="en-GB" dirty="0"/>
              <a:t>Headline to go here</a:t>
            </a:r>
            <a:endParaRPr lang="en-US" dirty="0"/>
          </a:p>
        </p:txBody>
      </p:sp>
    </p:spTree>
    <p:extLst>
      <p:ext uri="{BB962C8B-B14F-4D97-AF65-F5344CB8AC3E}">
        <p14:creationId xmlns:p14="http://schemas.microsoft.com/office/powerpoint/2010/main" val="1672588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8313" y="2470150"/>
            <a:ext cx="5915025" cy="4119563"/>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468313" y="6629400"/>
            <a:ext cx="5915025" cy="21669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1E362D-D59F-4480-8780-92442F6D7B9D}" type="datetimeFigureOut">
              <a:rPr lang="en-GB" smtClean="0"/>
              <a:t>11/02/2025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55B67F-93BE-41DD-80B3-3FDB2C9F43F4}" type="slidenum">
              <a:rPr lang="en-GB" smtClean="0"/>
              <a:t>‹#›</a:t>
            </a:fld>
            <a:endParaRPr lang="en-GB"/>
          </a:p>
        </p:txBody>
      </p:sp>
    </p:spTree>
    <p:extLst>
      <p:ext uri="{BB962C8B-B14F-4D97-AF65-F5344CB8AC3E}">
        <p14:creationId xmlns:p14="http://schemas.microsoft.com/office/powerpoint/2010/main" val="3337594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71488" y="2636838"/>
            <a:ext cx="2881312" cy="6284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3505200" y="2636838"/>
            <a:ext cx="2881313" cy="6284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F1E362D-D59F-4480-8780-92442F6D7B9D}" type="datetimeFigureOut">
              <a:rPr lang="en-GB" smtClean="0"/>
              <a:t>11/02/2025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A55B67F-93BE-41DD-80B3-3FDB2C9F43F4}" type="slidenum">
              <a:rPr lang="en-GB" smtClean="0"/>
              <a:t>‹#›</a:t>
            </a:fld>
            <a:endParaRPr lang="en-GB"/>
          </a:p>
        </p:txBody>
      </p:sp>
    </p:spTree>
    <p:extLst>
      <p:ext uri="{BB962C8B-B14F-4D97-AF65-F5344CB8AC3E}">
        <p14:creationId xmlns:p14="http://schemas.microsoft.com/office/powerpoint/2010/main" val="2070573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3075" y="527050"/>
            <a:ext cx="5915025" cy="1914525"/>
          </a:xfrm>
        </p:spPr>
        <p:txBody>
          <a:bodyPr/>
          <a:lstStyle/>
          <a:p>
            <a:r>
              <a:rPr lang="en-US"/>
              <a:t>Click to edit Master title style</a:t>
            </a:r>
            <a:endParaRPr lang="en-GB"/>
          </a:p>
        </p:txBody>
      </p:sp>
      <p:sp>
        <p:nvSpPr>
          <p:cNvPr id="3" name="Text Placeholder 2"/>
          <p:cNvSpPr>
            <a:spLocks noGrp="1"/>
          </p:cNvSpPr>
          <p:nvPr>
            <p:ph type="body" idx="1"/>
          </p:nvPr>
        </p:nvSpPr>
        <p:spPr>
          <a:xfrm>
            <a:off x="473075" y="2428875"/>
            <a:ext cx="2900363" cy="11890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73075" y="3617913"/>
            <a:ext cx="2900363" cy="5322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3471863" y="2428875"/>
            <a:ext cx="2916237" cy="11890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71863" y="3617913"/>
            <a:ext cx="2916237" cy="5322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F1E362D-D59F-4480-8780-92442F6D7B9D}" type="datetimeFigureOut">
              <a:rPr lang="en-GB" smtClean="0"/>
              <a:t>11/02/2025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A55B67F-93BE-41DD-80B3-3FDB2C9F43F4}" type="slidenum">
              <a:rPr lang="en-GB" smtClean="0"/>
              <a:t>‹#›</a:t>
            </a:fld>
            <a:endParaRPr lang="en-GB"/>
          </a:p>
        </p:txBody>
      </p:sp>
    </p:spTree>
    <p:extLst>
      <p:ext uri="{BB962C8B-B14F-4D97-AF65-F5344CB8AC3E}">
        <p14:creationId xmlns:p14="http://schemas.microsoft.com/office/powerpoint/2010/main" val="2096830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F1E362D-D59F-4480-8780-92442F6D7B9D}" type="datetimeFigureOut">
              <a:rPr lang="en-GB" smtClean="0"/>
              <a:t>11/02/2025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A55B67F-93BE-41DD-80B3-3FDB2C9F43F4}" type="slidenum">
              <a:rPr lang="en-GB" smtClean="0"/>
              <a:t>‹#›</a:t>
            </a:fld>
            <a:endParaRPr lang="en-GB"/>
          </a:p>
        </p:txBody>
      </p:sp>
    </p:spTree>
    <p:extLst>
      <p:ext uri="{BB962C8B-B14F-4D97-AF65-F5344CB8AC3E}">
        <p14:creationId xmlns:p14="http://schemas.microsoft.com/office/powerpoint/2010/main" val="7448867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1E362D-D59F-4480-8780-92442F6D7B9D}" type="datetimeFigureOut">
              <a:rPr lang="en-GB" smtClean="0"/>
              <a:t>11/02/2025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A55B67F-93BE-41DD-80B3-3FDB2C9F43F4}" type="slidenum">
              <a:rPr lang="en-GB" smtClean="0"/>
              <a:t>‹#›</a:t>
            </a:fld>
            <a:endParaRPr lang="en-GB"/>
          </a:p>
        </p:txBody>
      </p:sp>
    </p:spTree>
    <p:extLst>
      <p:ext uri="{BB962C8B-B14F-4D97-AF65-F5344CB8AC3E}">
        <p14:creationId xmlns:p14="http://schemas.microsoft.com/office/powerpoint/2010/main" val="703423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3075" y="660400"/>
            <a:ext cx="2211388" cy="23114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2916238" y="1425575"/>
            <a:ext cx="3471862" cy="7040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73075" y="2971800"/>
            <a:ext cx="2211388" cy="55054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F1E362D-D59F-4480-8780-92442F6D7B9D}" type="datetimeFigureOut">
              <a:rPr lang="en-GB" smtClean="0"/>
              <a:t>11/02/2025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A55B67F-93BE-41DD-80B3-3FDB2C9F43F4}" type="slidenum">
              <a:rPr lang="en-GB" smtClean="0"/>
              <a:t>‹#›</a:t>
            </a:fld>
            <a:endParaRPr lang="en-GB"/>
          </a:p>
        </p:txBody>
      </p:sp>
    </p:spTree>
    <p:extLst>
      <p:ext uri="{BB962C8B-B14F-4D97-AF65-F5344CB8AC3E}">
        <p14:creationId xmlns:p14="http://schemas.microsoft.com/office/powerpoint/2010/main" val="33149998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2.png"/><Relationship Id="rId4"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5.xml"/><Relationship Id="rId1" Type="http://schemas.openxmlformats.org/officeDocument/2006/relationships/slideLayout" Target="../slideLayouts/slideLayout35.xml"/><Relationship Id="rId6" Type="http://schemas.openxmlformats.org/officeDocument/2006/relationships/image" Target="../media/image6.svg"/><Relationship Id="rId5" Type="http://schemas.openxmlformats.org/officeDocument/2006/relationships/image" Target="../media/image3.png"/><Relationship Id="rId4" Type="http://schemas.openxmlformats.org/officeDocument/2006/relationships/image" Target="../media/image4.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Graphic 5">
            <a:extLst>
              <a:ext uri="{FF2B5EF4-FFF2-40B4-BE49-F238E27FC236}">
                <a16:creationId xmlns="" xmlns:a16="http://schemas.microsoft.com/office/drawing/2014/main" id="{9CADA541-207C-DD4C-9668-C3F1E4343D18}"/>
              </a:ext>
            </a:extLst>
          </p:cNvPr>
          <p:cNvPicPr>
            <a:picLocks noChangeAspect="1"/>
          </p:cNvPicPr>
          <p:nvPr userDrawn="1"/>
        </p:nvPicPr>
        <p:blipFill rotWithShape="1">
          <a:blip r:embed="rId3">
            <a:extLst>
              <a:ext uri="{96DAC541-7B7A-43D3-8B79-37D633B846F1}">
                <asvg:svgBlip xmlns="" xmlns:asvg="http://schemas.microsoft.com/office/drawing/2016/SVG/main" r:embed="rId4"/>
              </a:ext>
            </a:extLst>
          </a:blip>
          <a:srcRect r="2349"/>
          <a:stretch/>
        </p:blipFill>
        <p:spPr>
          <a:xfrm>
            <a:off x="1" y="0"/>
            <a:ext cx="6858000" cy="1586329"/>
          </a:xfrm>
          <a:prstGeom prst="rect">
            <a:avLst/>
          </a:prstGeom>
        </p:spPr>
      </p:pic>
      <p:sp>
        <p:nvSpPr>
          <p:cNvPr id="3" name="TextBox 2"/>
          <p:cNvSpPr txBox="1"/>
          <p:nvPr userDrawn="1"/>
        </p:nvSpPr>
        <p:spPr>
          <a:xfrm>
            <a:off x="211756" y="459252"/>
            <a:ext cx="5120640" cy="646331"/>
          </a:xfrm>
          <a:prstGeom prst="rect">
            <a:avLst/>
          </a:prstGeom>
          <a:noFill/>
        </p:spPr>
        <p:txBody>
          <a:bodyPr wrap="square" rtlCol="0">
            <a:spAutoFit/>
          </a:bodyPr>
          <a:lstStyle/>
          <a:p>
            <a:r>
              <a:rPr lang="en-US" sz="3500" b="1" dirty="0">
                <a:solidFill>
                  <a:srgbClr val="0D6925"/>
                </a:solidFill>
                <a:latin typeface="Helvetica"/>
                <a:cs typeface="Helvetica"/>
              </a:rPr>
              <a:t>Curriculum Newsletter</a:t>
            </a:r>
          </a:p>
        </p:txBody>
      </p:sp>
      <p:pic>
        <p:nvPicPr>
          <p:cNvPr id="8" name="Graphic 7">
            <a:extLst>
              <a:ext uri="{FF2B5EF4-FFF2-40B4-BE49-F238E27FC236}">
                <a16:creationId xmlns="" xmlns:a16="http://schemas.microsoft.com/office/drawing/2014/main" id="{9B6AE229-8040-164B-89B9-D55DF73767AA}"/>
              </a:ext>
            </a:extLst>
          </p:cNvPr>
          <p:cNvPicPr>
            <a:picLocks noChangeAspect="1"/>
          </p:cNvPicPr>
          <p:nvPr userDrawn="1"/>
        </p:nvPicPr>
        <p:blipFill rotWithShape="1">
          <a:blip r:embed="rId5">
            <a:extLst>
              <a:ext uri="{96DAC541-7B7A-43D3-8B79-37D633B846F1}">
                <asvg:svgBlip xmlns="" xmlns:asvg="http://schemas.microsoft.com/office/drawing/2016/SVG/main" r:embed="rId6"/>
              </a:ext>
            </a:extLst>
          </a:blip>
          <a:srcRect l="1350" r="1484"/>
          <a:stretch/>
        </p:blipFill>
        <p:spPr>
          <a:xfrm>
            <a:off x="0" y="8557333"/>
            <a:ext cx="6858000" cy="1348667"/>
          </a:xfrm>
          <a:prstGeom prst="rect">
            <a:avLst/>
          </a:prstGeom>
        </p:spPr>
      </p:pic>
      <p:sp>
        <p:nvSpPr>
          <p:cNvPr id="10" name="TextBox 9">
            <a:extLst>
              <a:ext uri="{FF2B5EF4-FFF2-40B4-BE49-F238E27FC236}">
                <a16:creationId xmlns="" xmlns:a16="http://schemas.microsoft.com/office/drawing/2014/main" id="{BBCAB3B3-9A74-D84B-9E0D-CE5083281DEA}"/>
              </a:ext>
            </a:extLst>
          </p:cNvPr>
          <p:cNvSpPr txBox="1"/>
          <p:nvPr userDrawn="1"/>
        </p:nvSpPr>
        <p:spPr>
          <a:xfrm>
            <a:off x="250256" y="998267"/>
            <a:ext cx="3445844" cy="353943"/>
          </a:xfrm>
          <a:prstGeom prst="rect">
            <a:avLst/>
          </a:prstGeom>
          <a:noFill/>
        </p:spPr>
        <p:txBody>
          <a:bodyPr wrap="square" rtlCol="0">
            <a:spAutoFit/>
          </a:bodyPr>
          <a:lstStyle/>
          <a:p>
            <a:r>
              <a:rPr lang="en-GB" sz="1700" b="1" i="0" kern="1200" dirty="0">
                <a:solidFill>
                  <a:srgbClr val="9BBE1D"/>
                </a:solidFill>
                <a:effectLst/>
                <a:latin typeface="Helvetica" pitchFamily="2" charset="0"/>
                <a:ea typeface="+mn-ea"/>
                <a:cs typeface="+mn-cs"/>
              </a:rPr>
              <a:t>YEAR 4 </a:t>
            </a:r>
            <a:r>
              <a:rPr lang="en-GB" sz="1700" b="0" i="0" kern="1200" dirty="0">
                <a:solidFill>
                  <a:srgbClr val="0D6925"/>
                </a:solidFill>
                <a:effectLst/>
                <a:latin typeface="Helvetica" pitchFamily="2" charset="0"/>
                <a:ea typeface="+mn-ea"/>
                <a:cs typeface="+mn-cs"/>
              </a:rPr>
              <a:t>| Spring Term 2 | </a:t>
            </a:r>
            <a:r>
              <a:rPr lang="en-GB" sz="1700" b="0" i="0" kern="1200" dirty="0" smtClean="0">
                <a:solidFill>
                  <a:srgbClr val="0D6925"/>
                </a:solidFill>
                <a:effectLst/>
                <a:latin typeface="Helvetica" pitchFamily="2" charset="0"/>
                <a:ea typeface="+mn-ea"/>
                <a:cs typeface="+mn-cs"/>
              </a:rPr>
              <a:t>2025</a:t>
            </a:r>
            <a:endParaRPr lang="en-GB" sz="1700" b="0" i="0" kern="1200" dirty="0">
              <a:solidFill>
                <a:srgbClr val="0D6925"/>
              </a:solidFill>
              <a:effectLst/>
              <a:latin typeface="Helvetica" pitchFamily="2" charset="0"/>
              <a:ea typeface="+mn-ea"/>
              <a:cs typeface="+mn-cs"/>
            </a:endParaRPr>
          </a:p>
        </p:txBody>
      </p:sp>
    </p:spTree>
    <p:extLst>
      <p:ext uri="{BB962C8B-B14F-4D97-AF65-F5344CB8AC3E}">
        <p14:creationId xmlns:p14="http://schemas.microsoft.com/office/powerpoint/2010/main" val="2603076704"/>
      </p:ext>
    </p:extLst>
  </p:cSld>
  <p:clrMap bg1="lt1" tx1="dk1" bg2="lt2" tx2="dk2" accent1="accent1" accent2="accent2" accent3="accent3" accent4="accent4" accent5="accent5" accent6="accent6" hlink="hlink" folHlink="folHlink"/>
  <p:sldLayoutIdLst>
    <p:sldLayoutId id="2147483649" r:id="rId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050"/>
            <a:ext cx="5915025" cy="1914525"/>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71488" y="2636838"/>
            <a:ext cx="5915025" cy="62849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71488" y="9182100"/>
            <a:ext cx="1543050" cy="527050"/>
          </a:xfrm>
          <a:prstGeom prst="rect">
            <a:avLst/>
          </a:prstGeom>
        </p:spPr>
        <p:txBody>
          <a:bodyPr vert="horz" lIns="91440" tIns="45720" rIns="91440" bIns="45720" rtlCol="0" anchor="ctr"/>
          <a:lstStyle>
            <a:lvl1pPr algn="l">
              <a:defRPr sz="1200">
                <a:solidFill>
                  <a:schemeClr val="tx1">
                    <a:tint val="75000"/>
                  </a:schemeClr>
                </a:solidFill>
              </a:defRPr>
            </a:lvl1pPr>
          </a:lstStyle>
          <a:p>
            <a:fld id="{0F1E362D-D59F-4480-8780-92442F6D7B9D}" type="datetimeFigureOut">
              <a:rPr lang="en-GB" smtClean="0"/>
              <a:t>11/02/2025</a:t>
            </a:fld>
            <a:endParaRPr lang="en-GB"/>
          </a:p>
        </p:txBody>
      </p:sp>
      <p:sp>
        <p:nvSpPr>
          <p:cNvPr id="5" name="Footer Placeholder 4"/>
          <p:cNvSpPr>
            <a:spLocks noGrp="1"/>
          </p:cNvSpPr>
          <p:nvPr>
            <p:ph type="ftr" sz="quarter" idx="3"/>
          </p:nvPr>
        </p:nvSpPr>
        <p:spPr>
          <a:xfrm>
            <a:off x="2271713" y="9182100"/>
            <a:ext cx="2314575" cy="5270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2100"/>
            <a:ext cx="1543050" cy="527050"/>
          </a:xfrm>
          <a:prstGeom prst="rect">
            <a:avLst/>
          </a:prstGeom>
        </p:spPr>
        <p:txBody>
          <a:bodyPr vert="horz" lIns="91440" tIns="45720" rIns="91440" bIns="45720" rtlCol="0" anchor="ctr"/>
          <a:lstStyle>
            <a:lvl1pPr algn="r">
              <a:defRPr sz="1200">
                <a:solidFill>
                  <a:schemeClr val="tx1">
                    <a:tint val="75000"/>
                  </a:schemeClr>
                </a:solidFill>
              </a:defRPr>
            </a:lvl1pPr>
          </a:lstStyle>
          <a:p>
            <a:fld id="{CA55B67F-93BE-41DD-80B3-3FDB2C9F43F4}" type="slidenum">
              <a:rPr lang="en-GB" smtClean="0"/>
              <a:t>‹#›</a:t>
            </a:fld>
            <a:endParaRPr lang="en-GB"/>
          </a:p>
        </p:txBody>
      </p:sp>
    </p:spTree>
    <p:extLst>
      <p:ext uri="{BB962C8B-B14F-4D97-AF65-F5344CB8AC3E}">
        <p14:creationId xmlns:p14="http://schemas.microsoft.com/office/powerpoint/2010/main" val="35723152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050"/>
            <a:ext cx="5915025" cy="1914525"/>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71488" y="2636838"/>
            <a:ext cx="5915025" cy="62849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71488" y="9182100"/>
            <a:ext cx="1543050" cy="527050"/>
          </a:xfrm>
          <a:prstGeom prst="rect">
            <a:avLst/>
          </a:prstGeom>
        </p:spPr>
        <p:txBody>
          <a:bodyPr vert="horz" lIns="91440" tIns="45720" rIns="91440" bIns="45720" rtlCol="0" anchor="ctr"/>
          <a:lstStyle>
            <a:lvl1pPr algn="l">
              <a:defRPr sz="1200">
                <a:solidFill>
                  <a:schemeClr val="tx1">
                    <a:tint val="75000"/>
                  </a:schemeClr>
                </a:solidFill>
              </a:defRPr>
            </a:lvl1pPr>
          </a:lstStyle>
          <a:p>
            <a:fld id="{706DD390-8041-4EF1-900E-05D33E77C6FC}" type="datetimeFigureOut">
              <a:rPr lang="en-GB" smtClean="0"/>
              <a:t>11/02/2025</a:t>
            </a:fld>
            <a:endParaRPr lang="en-GB"/>
          </a:p>
        </p:txBody>
      </p:sp>
      <p:sp>
        <p:nvSpPr>
          <p:cNvPr id="5" name="Footer Placeholder 4"/>
          <p:cNvSpPr>
            <a:spLocks noGrp="1"/>
          </p:cNvSpPr>
          <p:nvPr>
            <p:ph type="ftr" sz="quarter" idx="3"/>
          </p:nvPr>
        </p:nvSpPr>
        <p:spPr>
          <a:xfrm>
            <a:off x="2271713" y="9182100"/>
            <a:ext cx="2314575" cy="5270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2100"/>
            <a:ext cx="1543050" cy="527050"/>
          </a:xfrm>
          <a:prstGeom prst="rect">
            <a:avLst/>
          </a:prstGeom>
        </p:spPr>
        <p:txBody>
          <a:bodyPr vert="horz" lIns="91440" tIns="45720" rIns="91440" bIns="45720" rtlCol="0" anchor="ctr"/>
          <a:lstStyle>
            <a:lvl1pPr algn="r">
              <a:defRPr sz="1200">
                <a:solidFill>
                  <a:schemeClr val="tx1">
                    <a:tint val="75000"/>
                  </a:schemeClr>
                </a:solidFill>
              </a:defRPr>
            </a:lvl1pPr>
          </a:lstStyle>
          <a:p>
            <a:fld id="{8147F2BF-6964-4026-B791-ECEB4710ED41}" type="slidenum">
              <a:rPr lang="en-GB" smtClean="0"/>
              <a:t>‹#›</a:t>
            </a:fld>
            <a:endParaRPr lang="en-GB"/>
          </a:p>
        </p:txBody>
      </p:sp>
    </p:spTree>
    <p:extLst>
      <p:ext uri="{BB962C8B-B14F-4D97-AF65-F5344CB8AC3E}">
        <p14:creationId xmlns:p14="http://schemas.microsoft.com/office/powerpoint/2010/main" val="596298973"/>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050"/>
            <a:ext cx="5915025" cy="1914525"/>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71488" y="2636838"/>
            <a:ext cx="5915025" cy="62849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71488" y="9182100"/>
            <a:ext cx="1543050" cy="527050"/>
          </a:xfrm>
          <a:prstGeom prst="rect">
            <a:avLst/>
          </a:prstGeom>
        </p:spPr>
        <p:txBody>
          <a:bodyPr vert="horz" lIns="91440" tIns="45720" rIns="91440" bIns="45720" rtlCol="0" anchor="ctr"/>
          <a:lstStyle>
            <a:lvl1pPr algn="l">
              <a:defRPr sz="1200">
                <a:solidFill>
                  <a:schemeClr val="tx1">
                    <a:tint val="75000"/>
                  </a:schemeClr>
                </a:solidFill>
              </a:defRPr>
            </a:lvl1pPr>
          </a:lstStyle>
          <a:p>
            <a:fld id="{89464395-2929-4662-A3ED-5E862CB8D085}" type="datetimeFigureOut">
              <a:rPr lang="en-GB" smtClean="0"/>
              <a:t>11/02/2025</a:t>
            </a:fld>
            <a:endParaRPr lang="en-GB"/>
          </a:p>
        </p:txBody>
      </p:sp>
      <p:sp>
        <p:nvSpPr>
          <p:cNvPr id="5" name="Footer Placeholder 4"/>
          <p:cNvSpPr>
            <a:spLocks noGrp="1"/>
          </p:cNvSpPr>
          <p:nvPr>
            <p:ph type="ftr" sz="quarter" idx="3"/>
          </p:nvPr>
        </p:nvSpPr>
        <p:spPr>
          <a:xfrm>
            <a:off x="2271713" y="9182100"/>
            <a:ext cx="2314575" cy="5270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2100"/>
            <a:ext cx="1543050" cy="527050"/>
          </a:xfrm>
          <a:prstGeom prst="rect">
            <a:avLst/>
          </a:prstGeom>
        </p:spPr>
        <p:txBody>
          <a:bodyPr vert="horz" lIns="91440" tIns="45720" rIns="91440" bIns="45720" rtlCol="0" anchor="ctr"/>
          <a:lstStyle>
            <a:lvl1pPr algn="r">
              <a:defRPr sz="1200">
                <a:solidFill>
                  <a:schemeClr val="tx1">
                    <a:tint val="75000"/>
                  </a:schemeClr>
                </a:solidFill>
              </a:defRPr>
            </a:lvl1pPr>
          </a:lstStyle>
          <a:p>
            <a:fld id="{6CEA7E16-5BF9-4689-88F0-044514753080}" type="slidenum">
              <a:rPr lang="en-GB" smtClean="0"/>
              <a:t>‹#›</a:t>
            </a:fld>
            <a:endParaRPr lang="en-GB"/>
          </a:p>
        </p:txBody>
      </p:sp>
    </p:spTree>
    <p:extLst>
      <p:ext uri="{BB962C8B-B14F-4D97-AF65-F5344CB8AC3E}">
        <p14:creationId xmlns:p14="http://schemas.microsoft.com/office/powerpoint/2010/main" val="3875506471"/>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Graphic 4">
            <a:extLst>
              <a:ext uri="{FF2B5EF4-FFF2-40B4-BE49-F238E27FC236}">
                <a16:creationId xmlns="" xmlns:a16="http://schemas.microsoft.com/office/drawing/2014/main" id="{A5BB9CD0-31E6-0445-8EE6-12D6AC7A5C54}"/>
              </a:ext>
            </a:extLst>
          </p:cNvPr>
          <p:cNvPicPr>
            <a:picLocks noChangeAspect="1"/>
          </p:cNvPicPr>
          <p:nvPr userDrawn="1"/>
        </p:nvPicPr>
        <p:blipFill rotWithShape="1">
          <a:blip r:embed="rId3">
            <a:extLst>
              <a:ext uri="{96DAC541-7B7A-43D3-8B79-37D633B846F1}">
                <asvg:svgBlip xmlns="" xmlns:asvg="http://schemas.microsoft.com/office/drawing/2016/SVG/main" r:embed="rId4"/>
              </a:ext>
            </a:extLst>
          </a:blip>
          <a:srcRect l="1350" r="1484"/>
          <a:stretch/>
        </p:blipFill>
        <p:spPr>
          <a:xfrm>
            <a:off x="0" y="8557333"/>
            <a:ext cx="6858000" cy="1348667"/>
          </a:xfrm>
          <a:prstGeom prst="rect">
            <a:avLst/>
          </a:prstGeom>
        </p:spPr>
      </p:pic>
      <p:pic>
        <p:nvPicPr>
          <p:cNvPr id="7" name="Graphic 6">
            <a:extLst>
              <a:ext uri="{FF2B5EF4-FFF2-40B4-BE49-F238E27FC236}">
                <a16:creationId xmlns="" xmlns:a16="http://schemas.microsoft.com/office/drawing/2014/main" id="{28534ADB-9963-0A4C-8664-683897F2AF5F}"/>
              </a:ext>
            </a:extLst>
          </p:cNvPr>
          <p:cNvPicPr>
            <a:picLocks noChangeAspect="1"/>
          </p:cNvPicPr>
          <p:nvPr userDrawn="1"/>
        </p:nvPicPr>
        <p:blipFill>
          <a:blip r:embed="rId5">
            <a:extLst>
              <a:ext uri="{96DAC541-7B7A-43D3-8B79-37D633B846F1}">
                <asvg:svgBlip xmlns="" xmlns:asvg="http://schemas.microsoft.com/office/drawing/2016/SVG/main" r:embed="rId6"/>
              </a:ext>
            </a:extLst>
          </a:blip>
          <a:stretch>
            <a:fillRect/>
          </a:stretch>
        </p:blipFill>
        <p:spPr>
          <a:xfrm>
            <a:off x="263525" y="193675"/>
            <a:ext cx="1397000" cy="279400"/>
          </a:xfrm>
          <a:prstGeom prst="rect">
            <a:avLst/>
          </a:prstGeom>
        </p:spPr>
      </p:pic>
    </p:spTree>
    <p:extLst>
      <p:ext uri="{BB962C8B-B14F-4D97-AF65-F5344CB8AC3E}">
        <p14:creationId xmlns:p14="http://schemas.microsoft.com/office/powerpoint/2010/main" val="3611386322"/>
      </p:ext>
    </p:extLst>
  </p:cSld>
  <p:clrMap bg1="lt1" tx1="dk1" bg2="lt2" tx2="dk2" accent1="accent1" accent2="accent2" accent3="accent3" accent4="accent4" accent5="accent5" accent6="accent6" hlink="hlink" folHlink="folHlink"/>
  <p:sldLayoutIdLst>
    <p:sldLayoutId id="214748365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primaryhomeworkhelp.co.uk/rainforest.html" TargetMode="External"/><Relationship Id="rId2" Type="http://schemas.openxmlformats.org/officeDocument/2006/relationships/hyperlink" Target="https://www.kew.org/" TargetMode="Externa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130286" y="3528277"/>
            <a:ext cx="6511414" cy="705241"/>
          </a:xfrm>
          <a:prstGeom prst="rect">
            <a:avLst/>
          </a:prstGeom>
          <a:solidFill>
            <a:schemeClr val="bg1"/>
          </a:solidFill>
          <a:ln>
            <a:solidFill>
              <a:srgbClr val="0D6925"/>
            </a:solid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GB" sz="1400" dirty="0">
                <a:solidFill>
                  <a:schemeClr val="accent1">
                    <a:lumMod val="50000"/>
                  </a:schemeClr>
                </a:solidFill>
              </a:rPr>
              <a:t>This half term, our topic is </a:t>
            </a:r>
            <a:r>
              <a:rPr lang="en-GB" sz="1400" dirty="0" smtClean="0">
                <a:solidFill>
                  <a:schemeClr val="accent1">
                    <a:lumMod val="50000"/>
                  </a:schemeClr>
                </a:solidFill>
              </a:rPr>
              <a:t>‘Rainforest Ramble' </a:t>
            </a:r>
            <a:r>
              <a:rPr lang="en-GB" sz="1400" dirty="0">
                <a:solidFill>
                  <a:schemeClr val="accent1">
                    <a:lumMod val="50000"/>
                  </a:schemeClr>
                </a:solidFill>
              </a:rPr>
              <a:t>and we will be </a:t>
            </a:r>
            <a:r>
              <a:rPr lang="en-GB" sz="1400" dirty="0" smtClean="0">
                <a:solidFill>
                  <a:schemeClr val="accent1">
                    <a:lumMod val="50000"/>
                  </a:schemeClr>
                </a:solidFill>
              </a:rPr>
              <a:t>focusing </a:t>
            </a:r>
            <a:r>
              <a:rPr lang="en-GB" sz="1400" dirty="0">
                <a:solidFill>
                  <a:schemeClr val="accent1">
                    <a:lumMod val="50000"/>
                  </a:schemeClr>
                </a:solidFill>
              </a:rPr>
              <a:t>our learning on the key question: </a:t>
            </a:r>
            <a:r>
              <a:rPr lang="en-US" sz="1400" i="1" dirty="0" smtClean="0">
                <a:solidFill>
                  <a:schemeClr val="accent1">
                    <a:lumMod val="50000"/>
                  </a:schemeClr>
                </a:solidFill>
              </a:rPr>
              <a:t>Why </a:t>
            </a:r>
            <a:r>
              <a:rPr lang="en-US" sz="1400" i="1" dirty="0">
                <a:solidFill>
                  <a:schemeClr val="accent1">
                    <a:lumMod val="50000"/>
                  </a:schemeClr>
                </a:solidFill>
              </a:rPr>
              <a:t>are Rainforests so important</a:t>
            </a:r>
            <a:r>
              <a:rPr lang="en-US" sz="1400" i="1" dirty="0" smtClean="0">
                <a:solidFill>
                  <a:schemeClr val="accent1">
                    <a:lumMod val="50000"/>
                  </a:schemeClr>
                </a:solidFill>
              </a:rPr>
              <a:t>?</a:t>
            </a:r>
            <a:endParaRPr lang="en-US" sz="1400" i="1" dirty="0">
              <a:solidFill>
                <a:schemeClr val="accent1">
                  <a:lumMod val="50000"/>
                </a:schemeClr>
              </a:solidFill>
            </a:endParaRPr>
          </a:p>
        </p:txBody>
      </p:sp>
      <p:sp>
        <p:nvSpPr>
          <p:cNvPr id="19" name="Rectangle 18"/>
          <p:cNvSpPr/>
          <p:nvPr/>
        </p:nvSpPr>
        <p:spPr>
          <a:xfrm>
            <a:off x="130286" y="1556951"/>
            <a:ext cx="6530985" cy="1971326"/>
          </a:xfrm>
          <a:prstGeom prst="rect">
            <a:avLst/>
          </a:prstGeom>
          <a:solidFill>
            <a:schemeClr val="bg1"/>
          </a:solidFill>
          <a:ln>
            <a:solidFill>
              <a:srgbClr val="0D6925"/>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solidFill>
                  <a:srgbClr val="0D6925"/>
                </a:solidFill>
              </a:rPr>
              <a:t>Dear Families,</a:t>
            </a:r>
          </a:p>
          <a:p>
            <a:pPr algn="ctr"/>
            <a:r>
              <a:rPr lang="en-GB" sz="1400" b="1" dirty="0">
                <a:solidFill>
                  <a:srgbClr val="0D6925"/>
                </a:solidFill>
              </a:rPr>
              <a:t> Thank you for your continued </a:t>
            </a:r>
            <a:r>
              <a:rPr lang="en-GB" sz="1400" b="1" dirty="0" smtClean="0">
                <a:solidFill>
                  <a:srgbClr val="0D6925"/>
                </a:solidFill>
              </a:rPr>
              <a:t>support. </a:t>
            </a:r>
            <a:r>
              <a:rPr lang="en-GB" sz="1400" b="1" dirty="0">
                <a:solidFill>
                  <a:srgbClr val="0D6925"/>
                </a:solidFill>
              </a:rPr>
              <a:t>This half term, we have really enjoyed learning about </a:t>
            </a:r>
            <a:r>
              <a:rPr lang="en-GB" sz="1400" b="1" dirty="0" smtClean="0">
                <a:solidFill>
                  <a:srgbClr val="0D6925"/>
                </a:solidFill>
              </a:rPr>
              <a:t>Anglo Saxon Britain in History and Classification </a:t>
            </a:r>
            <a:r>
              <a:rPr lang="en-GB" sz="1400" b="1" dirty="0">
                <a:solidFill>
                  <a:srgbClr val="0D6925"/>
                </a:solidFill>
              </a:rPr>
              <a:t>in Science. Here is an outline of the curriculum coverage for the second half of Spring 2. We will continue to use Seesaw as our online learning platform and will continue to keep it updated with any new information. Have a good and rested break and we look forward to another learning-packed half-term! </a:t>
            </a:r>
            <a:r>
              <a:rPr lang="en-GB" dirty="0">
                <a:solidFill>
                  <a:srgbClr val="0D6925"/>
                </a:solidFill>
              </a:rPr>
              <a:t> </a:t>
            </a:r>
          </a:p>
        </p:txBody>
      </p:sp>
      <p:sp>
        <p:nvSpPr>
          <p:cNvPr id="18" name="Rectangle 17"/>
          <p:cNvSpPr/>
          <p:nvPr/>
        </p:nvSpPr>
        <p:spPr>
          <a:xfrm>
            <a:off x="3428443" y="6794501"/>
            <a:ext cx="3196175" cy="2012186"/>
          </a:xfrm>
          <a:prstGeom prst="rect">
            <a:avLst/>
          </a:prstGeom>
          <a:solidFill>
            <a:schemeClr val="bg1"/>
          </a:solidFill>
          <a:ln>
            <a:solidFill>
              <a:srgbClr val="0D6925"/>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solidFill>
                  <a:srgbClr val="0D6925"/>
                </a:solidFill>
              </a:rPr>
              <a:t>Our ‘Shared Outcome</a:t>
            </a:r>
            <a:r>
              <a:rPr lang="en-GB" sz="1400" b="1" dirty="0" smtClean="0">
                <a:solidFill>
                  <a:srgbClr val="0D6925"/>
                </a:solidFill>
              </a:rPr>
              <a:t>’ to be shared with parents will be:</a:t>
            </a:r>
          </a:p>
          <a:p>
            <a:pPr algn="ctr"/>
            <a:endParaRPr lang="en-GB" sz="1400" b="1" dirty="0" smtClean="0">
              <a:solidFill>
                <a:srgbClr val="0D6925"/>
              </a:solidFill>
            </a:endParaRPr>
          </a:p>
          <a:p>
            <a:pPr algn="ctr"/>
            <a:r>
              <a:rPr lang="en-GB" sz="1400" dirty="0" smtClean="0">
                <a:solidFill>
                  <a:srgbClr val="0D6925"/>
                </a:solidFill>
              </a:rPr>
              <a:t>An after school speech session where parents and children will take part in a Q&amp;A about the speeches.</a:t>
            </a:r>
            <a:endParaRPr lang="en-GB" sz="1400" b="1" dirty="0">
              <a:solidFill>
                <a:srgbClr val="0D6925"/>
              </a:solidFill>
            </a:endParaRPr>
          </a:p>
        </p:txBody>
      </p:sp>
      <p:sp>
        <p:nvSpPr>
          <p:cNvPr id="17" name="Rectangle 16"/>
          <p:cNvSpPr/>
          <p:nvPr/>
        </p:nvSpPr>
        <p:spPr>
          <a:xfrm>
            <a:off x="130286" y="6794501"/>
            <a:ext cx="3188490" cy="2009762"/>
          </a:xfrm>
          <a:prstGeom prst="rect">
            <a:avLst/>
          </a:prstGeom>
          <a:solidFill>
            <a:schemeClr val="bg1"/>
          </a:solidFill>
          <a:ln>
            <a:solidFill>
              <a:srgbClr val="0D6925"/>
            </a:solid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GB" sz="1400" b="1" dirty="0">
                <a:solidFill>
                  <a:srgbClr val="0D6925"/>
                </a:solidFill>
              </a:rPr>
              <a:t>Our ‘</a:t>
            </a:r>
            <a:r>
              <a:rPr lang="en-GB" sz="1400" b="1" dirty="0" smtClean="0">
                <a:solidFill>
                  <a:srgbClr val="0D6925"/>
                </a:solidFill>
              </a:rPr>
              <a:t>Showcase’ </a:t>
            </a:r>
            <a:r>
              <a:rPr lang="en-GB" sz="1400" b="1" dirty="0">
                <a:solidFill>
                  <a:srgbClr val="0D6925"/>
                </a:solidFill>
              </a:rPr>
              <a:t>piece of work at the end of the topic will be: </a:t>
            </a:r>
          </a:p>
          <a:p>
            <a:endParaRPr lang="en-GB" sz="1400" b="1" dirty="0">
              <a:solidFill>
                <a:srgbClr val="0D6925"/>
              </a:solidFill>
            </a:endParaRPr>
          </a:p>
          <a:p>
            <a:pPr algn="ctr"/>
            <a:r>
              <a:rPr lang="en-GB" sz="1400" dirty="0" smtClean="0">
                <a:solidFill>
                  <a:srgbClr val="0D6925"/>
                </a:solidFill>
              </a:rPr>
              <a:t>A speech about the importance of protecting the rainforest to parents during our </a:t>
            </a:r>
            <a:r>
              <a:rPr lang="en-GB" sz="1400" dirty="0" err="1" smtClean="0">
                <a:solidFill>
                  <a:srgbClr val="0D6925"/>
                </a:solidFill>
              </a:rPr>
              <a:t>Oracy</a:t>
            </a:r>
            <a:r>
              <a:rPr lang="en-GB" sz="1400" dirty="0" smtClean="0">
                <a:solidFill>
                  <a:srgbClr val="0D6925"/>
                </a:solidFill>
              </a:rPr>
              <a:t> evening on 31</a:t>
            </a:r>
            <a:r>
              <a:rPr lang="en-GB" sz="1400" baseline="30000" dirty="0" smtClean="0">
                <a:solidFill>
                  <a:srgbClr val="0D6925"/>
                </a:solidFill>
              </a:rPr>
              <a:t>st</a:t>
            </a:r>
            <a:r>
              <a:rPr lang="en-GB" sz="1400" dirty="0" smtClean="0">
                <a:solidFill>
                  <a:srgbClr val="0D6925"/>
                </a:solidFill>
              </a:rPr>
              <a:t> March 2025.</a:t>
            </a:r>
            <a:endParaRPr lang="en-GB" sz="1400" dirty="0">
              <a:solidFill>
                <a:srgbClr val="0D6925"/>
              </a:solidFill>
            </a:endParaRPr>
          </a:p>
          <a:p>
            <a:endParaRPr lang="en-GB" sz="1400" b="1" dirty="0">
              <a:solidFill>
                <a:srgbClr val="0D6925"/>
              </a:solidFill>
            </a:endParaRPr>
          </a:p>
        </p:txBody>
      </p:sp>
      <p:sp>
        <p:nvSpPr>
          <p:cNvPr id="16" name="Rectangle 15"/>
          <p:cNvSpPr/>
          <p:nvPr/>
        </p:nvSpPr>
        <p:spPr>
          <a:xfrm>
            <a:off x="3428443" y="4346101"/>
            <a:ext cx="3232828" cy="2327045"/>
          </a:xfrm>
          <a:prstGeom prst="rect">
            <a:avLst/>
          </a:prstGeom>
          <a:solidFill>
            <a:schemeClr val="bg1"/>
          </a:solidFill>
          <a:ln>
            <a:solidFill>
              <a:srgbClr val="0D6925"/>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GB" sz="1400" b="1" dirty="0">
              <a:solidFill>
                <a:srgbClr val="0D6925"/>
              </a:solidFill>
            </a:endParaRPr>
          </a:p>
          <a:p>
            <a:endParaRPr lang="en-GB" sz="1400" b="1" dirty="0">
              <a:solidFill>
                <a:srgbClr val="0D6925"/>
              </a:solidFill>
            </a:endParaRPr>
          </a:p>
          <a:p>
            <a:pPr algn="ctr"/>
            <a:r>
              <a:rPr lang="en-GB" sz="1400" b="1" dirty="0">
                <a:solidFill>
                  <a:srgbClr val="0D6925"/>
                </a:solidFill>
              </a:rPr>
              <a:t>We will enhance children’s learning and ‘Cultural Capital’ with the       following virtual experiences, websites and texts: </a:t>
            </a:r>
          </a:p>
          <a:p>
            <a:endParaRPr lang="en-US" sz="1400" b="1" dirty="0">
              <a:solidFill>
                <a:srgbClr val="0D6925"/>
              </a:solidFill>
            </a:endParaRPr>
          </a:p>
          <a:p>
            <a:pPr algn="ctr"/>
            <a:r>
              <a:rPr lang="en-US" sz="1400" dirty="0">
                <a:solidFill>
                  <a:srgbClr val="0D6925"/>
                </a:solidFill>
              </a:rPr>
              <a:t>Now Press Play - Rainforest experience.</a:t>
            </a:r>
          </a:p>
          <a:p>
            <a:pPr algn="ctr"/>
            <a:endParaRPr lang="en-GB" sz="1400" dirty="0">
              <a:solidFill>
                <a:srgbClr val="0D6925"/>
              </a:solidFill>
            </a:endParaRPr>
          </a:p>
          <a:p>
            <a:endParaRPr lang="en-GB" sz="1400" b="1" dirty="0">
              <a:solidFill>
                <a:srgbClr val="0D6925"/>
              </a:solidFill>
            </a:endParaRPr>
          </a:p>
        </p:txBody>
      </p:sp>
      <p:sp>
        <p:nvSpPr>
          <p:cNvPr id="2" name="Rectangle 1"/>
          <p:cNvSpPr/>
          <p:nvPr/>
        </p:nvSpPr>
        <p:spPr>
          <a:xfrm>
            <a:off x="114300" y="4346101"/>
            <a:ext cx="3232391" cy="2327045"/>
          </a:xfrm>
          <a:prstGeom prst="rect">
            <a:avLst/>
          </a:prstGeom>
          <a:solidFill>
            <a:schemeClr val="bg1"/>
          </a:solidFill>
          <a:ln>
            <a:solidFill>
              <a:srgbClr val="0D6925"/>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solidFill>
                  <a:srgbClr val="0D6925"/>
                </a:solidFill>
              </a:rPr>
              <a:t>Our ‘Stunning Start’ to launch our topic will be</a:t>
            </a:r>
            <a:r>
              <a:rPr lang="en-GB" sz="1400" b="1" dirty="0" smtClean="0">
                <a:solidFill>
                  <a:srgbClr val="0D6925"/>
                </a:solidFill>
              </a:rPr>
              <a:t>:</a:t>
            </a:r>
          </a:p>
          <a:p>
            <a:pPr algn="ctr"/>
            <a:endParaRPr lang="en-GB" sz="1400" b="1" dirty="0">
              <a:solidFill>
                <a:srgbClr val="0D6925"/>
              </a:solidFill>
            </a:endParaRPr>
          </a:p>
          <a:p>
            <a:pPr algn="ctr"/>
            <a:r>
              <a:rPr lang="en-GB" sz="1400" b="1" dirty="0" smtClean="0">
                <a:solidFill>
                  <a:srgbClr val="0D6925"/>
                </a:solidFill>
              </a:rPr>
              <a:t> </a:t>
            </a:r>
            <a:endParaRPr lang="en-US" sz="1400" dirty="0">
              <a:solidFill>
                <a:srgbClr val="0D6925"/>
              </a:solidFill>
            </a:endParaRPr>
          </a:p>
          <a:p>
            <a:pPr algn="ctr"/>
            <a:r>
              <a:rPr lang="en-US" sz="1400" dirty="0">
                <a:solidFill>
                  <a:srgbClr val="0D6925"/>
                </a:solidFill>
              </a:rPr>
              <a:t>The Children will be using ‘Now Press Play</a:t>
            </a:r>
            <a:r>
              <a:rPr lang="en-US" sz="1400" dirty="0" smtClean="0">
                <a:solidFill>
                  <a:srgbClr val="0D6925"/>
                </a:solidFill>
              </a:rPr>
              <a:t>’, dress up as animals from the Rainforest and complete craft activities </a:t>
            </a:r>
            <a:r>
              <a:rPr lang="en-US" sz="1400" dirty="0">
                <a:solidFill>
                  <a:srgbClr val="0D6925"/>
                </a:solidFill>
              </a:rPr>
              <a:t>to launch into our topic of the Rainforests.</a:t>
            </a:r>
          </a:p>
          <a:p>
            <a:pPr algn="ctr"/>
            <a:endParaRPr lang="en-GB" sz="1400" dirty="0">
              <a:solidFill>
                <a:srgbClr val="0D6925"/>
              </a:solidFill>
            </a:endParaRPr>
          </a:p>
        </p:txBody>
      </p:sp>
      <p:sp>
        <p:nvSpPr>
          <p:cNvPr id="6" name="Text Placeholder 5">
            <a:extLst>
              <a:ext uri="{FF2B5EF4-FFF2-40B4-BE49-F238E27FC236}">
                <a16:creationId xmlns="" xmlns:a16="http://schemas.microsoft.com/office/drawing/2014/main" id="{7D643602-BC5B-A643-9011-690EA3A7CE1D}"/>
              </a:ext>
            </a:extLst>
          </p:cNvPr>
          <p:cNvSpPr>
            <a:spLocks noGrp="1"/>
          </p:cNvSpPr>
          <p:nvPr>
            <p:ph type="body" sz="quarter" idx="17"/>
          </p:nvPr>
        </p:nvSpPr>
        <p:spPr>
          <a:xfrm>
            <a:off x="-3041559" y="6918239"/>
            <a:ext cx="2913548" cy="1121316"/>
          </a:xfrm>
        </p:spPr>
        <p:txBody>
          <a:bodyPr/>
          <a:lstStyle/>
          <a:p>
            <a:r>
              <a:rPr lang="en-GB" sz="1400" dirty="0">
                <a:latin typeface="+mn-lt"/>
              </a:rPr>
              <a:t> </a:t>
            </a:r>
          </a:p>
          <a:p>
            <a:endParaRPr lang="en-US" dirty="0">
              <a:latin typeface="+mn-lt"/>
            </a:endParaRPr>
          </a:p>
        </p:txBody>
      </p:sp>
      <p:sp>
        <p:nvSpPr>
          <p:cNvPr id="8" name="Text Placeholder 7">
            <a:extLst>
              <a:ext uri="{FF2B5EF4-FFF2-40B4-BE49-F238E27FC236}">
                <a16:creationId xmlns="" xmlns:a16="http://schemas.microsoft.com/office/drawing/2014/main" id="{298F3C95-5147-0A46-8284-D30AEB5E8D10}"/>
              </a:ext>
            </a:extLst>
          </p:cNvPr>
          <p:cNvSpPr>
            <a:spLocks noGrp="1"/>
          </p:cNvSpPr>
          <p:nvPr>
            <p:ph type="body" sz="quarter" idx="20"/>
          </p:nvPr>
        </p:nvSpPr>
        <p:spPr>
          <a:xfrm>
            <a:off x="-3283499" y="3947120"/>
            <a:ext cx="2913177" cy="394469"/>
          </a:xfrm>
        </p:spPr>
        <p:txBody>
          <a:bodyPr/>
          <a:lstStyle/>
          <a:p>
            <a:pPr algn="ctr"/>
            <a:r>
              <a:rPr lang="en-GB" dirty="0">
                <a:latin typeface="+mn-lt"/>
              </a:rPr>
              <a:t> </a:t>
            </a:r>
            <a:endParaRPr lang="en-GB" sz="1600" dirty="0">
              <a:latin typeface="+mn-lt"/>
            </a:endParaRPr>
          </a:p>
        </p:txBody>
      </p:sp>
    </p:spTree>
    <p:extLst>
      <p:ext uri="{BB962C8B-B14F-4D97-AF65-F5344CB8AC3E}">
        <p14:creationId xmlns:p14="http://schemas.microsoft.com/office/powerpoint/2010/main" val="6422815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3441700" y="7832847"/>
            <a:ext cx="3101859" cy="1885646"/>
          </a:xfrm>
          <a:prstGeom prst="rect">
            <a:avLst/>
          </a:prstGeom>
          <a:solidFill>
            <a:schemeClr val="bg1"/>
          </a:solidFill>
          <a:ln>
            <a:solidFill>
              <a:srgbClr val="0D6925"/>
            </a:solid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r>
              <a:rPr lang="en-GB" sz="1400" b="1" u="sng" dirty="0">
                <a:solidFill>
                  <a:srgbClr val="7030A0"/>
                </a:solidFill>
                <a:latin typeface="Arial"/>
                <a:cs typeface="Arial"/>
              </a:rPr>
              <a:t>Reminders: </a:t>
            </a:r>
            <a:endParaRPr lang="en-GB" sz="1400" b="1" u="sng" dirty="0" smtClean="0">
              <a:solidFill>
                <a:srgbClr val="7030A0"/>
              </a:solidFill>
              <a:latin typeface="Arial"/>
              <a:cs typeface="Arial"/>
            </a:endParaRPr>
          </a:p>
          <a:p>
            <a:endParaRPr lang="en-GB" sz="1400" b="1" u="sng" dirty="0">
              <a:solidFill>
                <a:srgbClr val="7030A0"/>
              </a:solidFill>
              <a:latin typeface="Arial"/>
              <a:cs typeface="Arial"/>
            </a:endParaRPr>
          </a:p>
          <a:p>
            <a:r>
              <a:rPr lang="en-GB" sz="1200" b="1" dirty="0" smtClean="0">
                <a:solidFill>
                  <a:srgbClr val="7030A0"/>
                </a:solidFill>
                <a:latin typeface="Arial"/>
                <a:cs typeface="Arial"/>
              </a:rPr>
              <a:t>Sagano will be going swimming every afternoon in week </a:t>
            </a:r>
            <a:r>
              <a:rPr lang="en-GB" sz="1200" b="1" dirty="0">
                <a:solidFill>
                  <a:srgbClr val="7030A0"/>
                </a:solidFill>
                <a:latin typeface="Arial"/>
                <a:cs typeface="Arial"/>
              </a:rPr>
              <a:t>1</a:t>
            </a:r>
            <a:r>
              <a:rPr lang="en-GB" sz="1200" b="1" dirty="0" smtClean="0">
                <a:solidFill>
                  <a:srgbClr val="7030A0"/>
                </a:solidFill>
                <a:latin typeface="Arial"/>
                <a:cs typeface="Arial"/>
              </a:rPr>
              <a:t> and 2, followed by Woodstock and Amazon in week 3 and 4.</a:t>
            </a:r>
          </a:p>
          <a:p>
            <a:endParaRPr lang="en-GB" sz="1200" b="1" dirty="0" smtClean="0">
              <a:solidFill>
                <a:srgbClr val="7030A0"/>
              </a:solidFill>
              <a:latin typeface="Arial"/>
              <a:cs typeface="Arial"/>
            </a:endParaRPr>
          </a:p>
          <a:p>
            <a:r>
              <a:rPr lang="en-GB" sz="1200" b="1" dirty="0" smtClean="0">
                <a:solidFill>
                  <a:srgbClr val="7030A0"/>
                </a:solidFill>
                <a:latin typeface="Arial"/>
                <a:cs typeface="Arial"/>
              </a:rPr>
              <a:t>Children must bring their swimming things to school every day.</a:t>
            </a:r>
          </a:p>
          <a:p>
            <a:endParaRPr lang="en-GB" sz="1200" b="1" dirty="0">
              <a:solidFill>
                <a:srgbClr val="7030A0"/>
              </a:solidFill>
              <a:latin typeface="Arial"/>
              <a:cs typeface="Arial"/>
            </a:endParaRPr>
          </a:p>
        </p:txBody>
      </p:sp>
      <p:sp>
        <p:nvSpPr>
          <p:cNvPr id="4" name="Rectangle 3"/>
          <p:cNvSpPr/>
          <p:nvPr/>
        </p:nvSpPr>
        <p:spPr>
          <a:xfrm>
            <a:off x="3441700" y="1274408"/>
            <a:ext cx="3101859" cy="6449865"/>
          </a:xfrm>
          <a:prstGeom prst="rect">
            <a:avLst/>
          </a:prstGeom>
          <a:solidFill>
            <a:schemeClr val="bg1"/>
          </a:solidFill>
          <a:ln>
            <a:solidFill>
              <a:srgbClr val="0D6925"/>
            </a:solid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r>
              <a:rPr lang="en-GB" sz="1250" b="1" u="sng" dirty="0">
                <a:solidFill>
                  <a:schemeClr val="tx1">
                    <a:lumMod val="75000"/>
                  </a:schemeClr>
                </a:solidFill>
                <a:latin typeface="Arial" panose="020B0604020202020204" pitchFamily="34" charset="0"/>
                <a:cs typeface="Arial" panose="020B0604020202020204" pitchFamily="34" charset="0"/>
              </a:rPr>
              <a:t>Computing: </a:t>
            </a:r>
            <a:r>
              <a:rPr lang="en-GB" sz="1250" dirty="0">
                <a:solidFill>
                  <a:schemeClr val="tx1">
                    <a:lumMod val="75000"/>
                  </a:schemeClr>
                </a:solidFill>
                <a:latin typeface="Arial" panose="020B0604020202020204" pitchFamily="34" charset="0"/>
                <a:cs typeface="Arial" panose="020B0604020202020204" pitchFamily="34" charset="0"/>
              </a:rPr>
              <a:t>The children will be </a:t>
            </a:r>
            <a:r>
              <a:rPr lang="en-GB" sz="1250" dirty="0" smtClean="0">
                <a:solidFill>
                  <a:schemeClr val="tx1">
                    <a:lumMod val="75000"/>
                  </a:schemeClr>
                </a:solidFill>
                <a:latin typeface="Arial" panose="020B0604020202020204" pitchFamily="34" charset="0"/>
                <a:cs typeface="Arial" panose="020B0604020202020204" pitchFamily="34" charset="0"/>
              </a:rPr>
              <a:t>using </a:t>
            </a:r>
            <a:r>
              <a:rPr lang="en-GB" sz="1250" dirty="0" err="1" smtClean="0">
                <a:solidFill>
                  <a:schemeClr val="tx1">
                    <a:lumMod val="75000"/>
                  </a:schemeClr>
                </a:solidFill>
                <a:latin typeface="Arial" panose="020B0604020202020204" pitchFamily="34" charset="0"/>
                <a:cs typeface="Arial" panose="020B0604020202020204" pitchFamily="34" charset="0"/>
              </a:rPr>
              <a:t>Makey</a:t>
            </a:r>
            <a:r>
              <a:rPr lang="en-GB" sz="1250" dirty="0" smtClean="0">
                <a:solidFill>
                  <a:schemeClr val="tx1">
                    <a:lumMod val="75000"/>
                  </a:schemeClr>
                </a:solidFill>
                <a:latin typeface="Arial" panose="020B0604020202020204" pitchFamily="34" charset="0"/>
                <a:cs typeface="Arial" panose="020B0604020202020204" pitchFamily="34" charset="0"/>
              </a:rPr>
              <a:t> </a:t>
            </a:r>
            <a:r>
              <a:rPr lang="en-GB" sz="1250" dirty="0" err="1" smtClean="0">
                <a:solidFill>
                  <a:schemeClr val="tx1">
                    <a:lumMod val="75000"/>
                  </a:schemeClr>
                </a:solidFill>
                <a:latin typeface="Arial" panose="020B0604020202020204" pitchFamily="34" charset="0"/>
                <a:cs typeface="Arial" panose="020B0604020202020204" pitchFamily="34" charset="0"/>
              </a:rPr>
              <a:t>Makey</a:t>
            </a:r>
            <a:r>
              <a:rPr lang="en-GB" sz="1250" dirty="0" smtClean="0">
                <a:solidFill>
                  <a:schemeClr val="tx1">
                    <a:lumMod val="75000"/>
                  </a:schemeClr>
                </a:solidFill>
                <a:latin typeface="Arial" panose="020B0604020202020204" pitchFamily="34" charset="0"/>
                <a:cs typeface="Arial" panose="020B0604020202020204" pitchFamily="34" charset="0"/>
              </a:rPr>
              <a:t> to create a games console. </a:t>
            </a:r>
          </a:p>
          <a:p>
            <a:endParaRPr lang="en-GB" sz="1250" b="1" dirty="0">
              <a:solidFill>
                <a:schemeClr val="tx1">
                  <a:lumMod val="75000"/>
                </a:schemeClr>
              </a:solidFill>
              <a:latin typeface="Arial" panose="020B0604020202020204" pitchFamily="34" charset="0"/>
              <a:cs typeface="Arial" panose="020B0604020202020204" pitchFamily="34" charset="0"/>
            </a:endParaRPr>
          </a:p>
          <a:p>
            <a:r>
              <a:rPr lang="en-GB" sz="1250" b="1" u="sng" dirty="0" smtClean="0">
                <a:solidFill>
                  <a:schemeClr val="tx1">
                    <a:lumMod val="75000"/>
                  </a:schemeClr>
                </a:solidFill>
                <a:latin typeface="Arial" panose="020B0604020202020204" pitchFamily="34" charset="0"/>
                <a:cs typeface="Arial" panose="020B0604020202020204" pitchFamily="34" charset="0"/>
              </a:rPr>
              <a:t>Geography: </a:t>
            </a:r>
            <a:r>
              <a:rPr lang="en-GB" sz="1250" dirty="0" smtClean="0">
                <a:solidFill>
                  <a:schemeClr val="tx1">
                    <a:lumMod val="75000"/>
                  </a:schemeClr>
                </a:solidFill>
                <a:latin typeface="Arial" panose="020B0604020202020204" pitchFamily="34" charset="0"/>
                <a:cs typeface="Arial" panose="020B0604020202020204" pitchFamily="34" charset="0"/>
              </a:rPr>
              <a:t>This half term we will learn about the rainforest: we will look at their location, climate, biodiversity and its impact on the planet. We will also consider the effects of deforestation.</a:t>
            </a:r>
          </a:p>
          <a:p>
            <a:endParaRPr lang="en-GB" sz="1250" b="1" dirty="0" smtClean="0">
              <a:solidFill>
                <a:schemeClr val="tx1">
                  <a:lumMod val="75000"/>
                </a:schemeClr>
              </a:solidFill>
              <a:latin typeface="Arial" panose="020B0604020202020204" pitchFamily="34" charset="0"/>
              <a:cs typeface="Arial" panose="020B0604020202020204" pitchFamily="34" charset="0"/>
            </a:endParaRPr>
          </a:p>
          <a:p>
            <a:r>
              <a:rPr lang="en-GB" sz="1250" b="1" u="sng" dirty="0" smtClean="0">
                <a:solidFill>
                  <a:schemeClr val="tx1">
                    <a:lumMod val="75000"/>
                  </a:schemeClr>
                </a:solidFill>
                <a:latin typeface="Arial" panose="020B0604020202020204" pitchFamily="34" charset="0"/>
                <a:cs typeface="Arial" panose="020B0604020202020204" pitchFamily="34" charset="0"/>
              </a:rPr>
              <a:t>RE</a:t>
            </a:r>
            <a:r>
              <a:rPr lang="en-GB" sz="1250" b="1" u="sng" dirty="0">
                <a:solidFill>
                  <a:schemeClr val="tx1">
                    <a:lumMod val="75000"/>
                  </a:schemeClr>
                </a:solidFill>
                <a:latin typeface="Arial" panose="020B0604020202020204" pitchFamily="34" charset="0"/>
                <a:cs typeface="Arial" panose="020B0604020202020204" pitchFamily="34" charset="0"/>
              </a:rPr>
              <a:t>: </a:t>
            </a:r>
            <a:r>
              <a:rPr lang="en-GB" sz="1250" dirty="0">
                <a:solidFill>
                  <a:schemeClr val="tx1">
                    <a:lumMod val="75000"/>
                  </a:schemeClr>
                </a:solidFill>
                <a:latin typeface="Arial" panose="020B0604020202020204" pitchFamily="34" charset="0"/>
                <a:cs typeface="Arial" panose="020B0604020202020204" pitchFamily="34" charset="0"/>
              </a:rPr>
              <a:t>This half term we will be learning about Christianity through the question: In what ways is Jesus relevant today and in the future? </a:t>
            </a:r>
            <a:endParaRPr lang="en-GB" sz="1250" dirty="0" smtClean="0">
              <a:solidFill>
                <a:schemeClr val="tx1">
                  <a:lumMod val="75000"/>
                </a:schemeClr>
              </a:solidFill>
              <a:latin typeface="Arial" panose="020B0604020202020204" pitchFamily="34" charset="0"/>
              <a:cs typeface="Arial" panose="020B0604020202020204" pitchFamily="34" charset="0"/>
            </a:endParaRPr>
          </a:p>
          <a:p>
            <a:endParaRPr lang="en-GB" sz="1250" b="1" dirty="0">
              <a:solidFill>
                <a:schemeClr val="tx1">
                  <a:lumMod val="75000"/>
                </a:schemeClr>
              </a:solidFill>
              <a:latin typeface="Arial" panose="020B0604020202020204" pitchFamily="34" charset="0"/>
              <a:cs typeface="Arial" panose="020B0604020202020204" pitchFamily="34" charset="0"/>
            </a:endParaRPr>
          </a:p>
          <a:p>
            <a:r>
              <a:rPr lang="en-GB" sz="1250" b="1" u="sng" dirty="0" smtClean="0">
                <a:solidFill>
                  <a:schemeClr val="tx1">
                    <a:lumMod val="75000"/>
                  </a:schemeClr>
                </a:solidFill>
                <a:latin typeface="Arial"/>
                <a:cs typeface="Arial"/>
              </a:rPr>
              <a:t>Art: </a:t>
            </a:r>
            <a:r>
              <a:rPr lang="en-GB" sz="1250" dirty="0">
                <a:solidFill>
                  <a:schemeClr val="tx1">
                    <a:lumMod val="75000"/>
                  </a:schemeClr>
                </a:solidFill>
                <a:latin typeface="Arial"/>
                <a:cs typeface="Arial"/>
              </a:rPr>
              <a:t>We will be learning about </a:t>
            </a:r>
            <a:r>
              <a:rPr lang="en-GB" sz="1250" dirty="0" smtClean="0">
                <a:solidFill>
                  <a:schemeClr val="tx1">
                    <a:lumMod val="75000"/>
                  </a:schemeClr>
                </a:solidFill>
                <a:latin typeface="Arial"/>
                <a:cs typeface="Arial"/>
              </a:rPr>
              <a:t>Andy Warhol and Henri Rousseau and using paint to create art around the rainforest.</a:t>
            </a:r>
          </a:p>
          <a:p>
            <a:endParaRPr lang="en-GB" sz="1250" dirty="0">
              <a:solidFill>
                <a:schemeClr val="tx1">
                  <a:lumMod val="75000"/>
                </a:schemeClr>
              </a:solidFill>
              <a:latin typeface="Arial" panose="020B0604020202020204" pitchFamily="34" charset="0"/>
              <a:cs typeface="Arial" panose="020B0604020202020204" pitchFamily="34" charset="0"/>
            </a:endParaRPr>
          </a:p>
          <a:p>
            <a:r>
              <a:rPr lang="en-GB" sz="1250" b="1" u="sng" dirty="0">
                <a:solidFill>
                  <a:schemeClr val="tx1">
                    <a:lumMod val="75000"/>
                  </a:schemeClr>
                </a:solidFill>
                <a:latin typeface="Arial"/>
                <a:cs typeface="Arial"/>
              </a:rPr>
              <a:t>PE: </a:t>
            </a:r>
            <a:r>
              <a:rPr lang="en-GB" sz="1250" dirty="0">
                <a:solidFill>
                  <a:schemeClr val="tx1">
                    <a:lumMod val="75000"/>
                  </a:schemeClr>
                </a:solidFill>
                <a:latin typeface="Arial"/>
                <a:cs typeface="Arial"/>
              </a:rPr>
              <a:t>We will continue </a:t>
            </a:r>
            <a:r>
              <a:rPr lang="en-GB" sz="1250" dirty="0" smtClean="0">
                <a:solidFill>
                  <a:schemeClr val="tx1">
                    <a:lumMod val="75000"/>
                  </a:schemeClr>
                </a:solidFill>
                <a:latin typeface="Arial"/>
                <a:cs typeface="Arial"/>
              </a:rPr>
              <a:t>to use Complete P.E. to develop fundamental skills to do with our use of space and netball.</a:t>
            </a:r>
          </a:p>
          <a:p>
            <a:endParaRPr lang="en-GB" sz="1250" dirty="0" smtClean="0">
              <a:solidFill>
                <a:schemeClr val="tx1">
                  <a:lumMod val="75000"/>
                </a:schemeClr>
              </a:solidFill>
              <a:latin typeface="Arial"/>
              <a:cs typeface="Arial"/>
            </a:endParaRPr>
          </a:p>
          <a:p>
            <a:r>
              <a:rPr lang="en-GB" sz="1250" dirty="0" smtClean="0">
                <a:solidFill>
                  <a:schemeClr val="tx1">
                    <a:lumMod val="75000"/>
                  </a:schemeClr>
                </a:solidFill>
                <a:latin typeface="Arial"/>
                <a:cs typeface="Arial"/>
              </a:rPr>
              <a:t> </a:t>
            </a:r>
            <a:r>
              <a:rPr lang="en-GB" sz="1250" b="1" u="sng" dirty="0" smtClean="0">
                <a:solidFill>
                  <a:schemeClr val="tx1">
                    <a:lumMod val="75000"/>
                  </a:schemeClr>
                </a:solidFill>
                <a:latin typeface="Arial"/>
                <a:cs typeface="Arial"/>
              </a:rPr>
              <a:t>Music:</a:t>
            </a:r>
            <a:r>
              <a:rPr lang="en-GB" sz="1250" u="sng" dirty="0" smtClean="0">
                <a:solidFill>
                  <a:schemeClr val="tx1">
                    <a:lumMod val="75000"/>
                  </a:schemeClr>
                </a:solidFill>
                <a:latin typeface="Arial"/>
                <a:cs typeface="Arial"/>
              </a:rPr>
              <a:t> </a:t>
            </a:r>
            <a:r>
              <a:rPr lang="en-GB" sz="1250" dirty="0" smtClean="0">
                <a:solidFill>
                  <a:schemeClr val="tx1">
                    <a:lumMod val="75000"/>
                  </a:schemeClr>
                </a:solidFill>
                <a:latin typeface="Arial"/>
                <a:cs typeface="Arial"/>
              </a:rPr>
              <a:t>Singing development alongside beginning the Ukulele, looking at the history and string names. </a:t>
            </a:r>
          </a:p>
          <a:p>
            <a:endParaRPr lang="en-GB" sz="1250" dirty="0" smtClean="0">
              <a:solidFill>
                <a:schemeClr val="tx1">
                  <a:lumMod val="75000"/>
                </a:schemeClr>
              </a:solidFill>
              <a:latin typeface="Arial"/>
              <a:cs typeface="Arial"/>
            </a:endParaRPr>
          </a:p>
          <a:p>
            <a:r>
              <a:rPr lang="en-GB" sz="1250" b="1" u="sng" dirty="0" smtClean="0">
                <a:solidFill>
                  <a:schemeClr val="tx1">
                    <a:lumMod val="75000"/>
                  </a:schemeClr>
                </a:solidFill>
                <a:latin typeface="Arial"/>
                <a:cs typeface="Arial"/>
              </a:rPr>
              <a:t>French</a:t>
            </a:r>
            <a:r>
              <a:rPr lang="en-GB" sz="1250" b="1" u="sng" dirty="0">
                <a:solidFill>
                  <a:schemeClr val="tx1">
                    <a:lumMod val="75000"/>
                  </a:schemeClr>
                </a:solidFill>
                <a:latin typeface="Arial"/>
                <a:cs typeface="Arial"/>
              </a:rPr>
              <a:t>: </a:t>
            </a:r>
            <a:r>
              <a:rPr lang="en-GB" sz="1250" dirty="0">
                <a:solidFill>
                  <a:schemeClr val="tx1">
                    <a:lumMod val="75000"/>
                  </a:schemeClr>
                </a:solidFill>
                <a:latin typeface="Arial"/>
                <a:cs typeface="Arial"/>
              </a:rPr>
              <a:t>The children will continue to develop their French vocabulary by practising and applying their language knowledge in practical situations. </a:t>
            </a:r>
            <a:endParaRPr lang="en-GB" sz="1250" dirty="0" smtClean="0">
              <a:solidFill>
                <a:schemeClr val="tx1">
                  <a:lumMod val="75000"/>
                </a:schemeClr>
              </a:solidFill>
              <a:latin typeface="Arial"/>
              <a:cs typeface="Arial"/>
            </a:endParaRPr>
          </a:p>
          <a:p>
            <a:endParaRPr lang="en-GB" sz="1250" dirty="0">
              <a:solidFill>
                <a:schemeClr val="tx1">
                  <a:lumMod val="75000"/>
                </a:schemeClr>
              </a:solidFill>
              <a:latin typeface="Arial" panose="020B0604020202020204" pitchFamily="34" charset="0"/>
              <a:cs typeface="Arial" panose="020B0604020202020204" pitchFamily="34" charset="0"/>
            </a:endParaRPr>
          </a:p>
          <a:p>
            <a:r>
              <a:rPr lang="en-GB" sz="1250" b="1" u="sng" dirty="0">
                <a:solidFill>
                  <a:schemeClr val="tx1">
                    <a:lumMod val="75000"/>
                  </a:schemeClr>
                </a:solidFill>
                <a:latin typeface="Arial" panose="020B0604020202020204" pitchFamily="34" charset="0"/>
                <a:cs typeface="Arial" panose="020B0604020202020204" pitchFamily="34" charset="0"/>
              </a:rPr>
              <a:t>PSHE: </a:t>
            </a:r>
            <a:r>
              <a:rPr lang="en-GB" sz="1250" dirty="0">
                <a:solidFill>
                  <a:schemeClr val="tx1">
                    <a:lumMod val="75000"/>
                  </a:schemeClr>
                </a:solidFill>
                <a:latin typeface="Arial" panose="020B0604020202020204" pitchFamily="34" charset="0"/>
                <a:cs typeface="Arial" panose="020B0604020202020204" pitchFamily="34" charset="0"/>
              </a:rPr>
              <a:t>This half term our focus will be on, ‘A Healthy Me’.</a:t>
            </a:r>
          </a:p>
        </p:txBody>
      </p:sp>
      <p:sp>
        <p:nvSpPr>
          <p:cNvPr id="9" name="Rectangle 8"/>
          <p:cNvSpPr/>
          <p:nvPr/>
        </p:nvSpPr>
        <p:spPr>
          <a:xfrm>
            <a:off x="223102" y="6907178"/>
            <a:ext cx="3159976" cy="2846963"/>
          </a:xfrm>
          <a:prstGeom prst="rect">
            <a:avLst/>
          </a:prstGeom>
          <a:solidFill>
            <a:schemeClr val="bg1"/>
          </a:solidFill>
          <a:ln>
            <a:solidFill>
              <a:srgbClr val="0D6925"/>
            </a:solidFill>
          </a:ln>
        </p:spPr>
        <p:style>
          <a:lnRef idx="1">
            <a:schemeClr val="accent1"/>
          </a:lnRef>
          <a:fillRef idx="3">
            <a:schemeClr val="accent1"/>
          </a:fillRef>
          <a:effectRef idx="2">
            <a:schemeClr val="accent1"/>
          </a:effectRef>
          <a:fontRef idx="minor">
            <a:schemeClr val="lt1"/>
          </a:fontRef>
        </p:style>
        <p:txBody>
          <a:bodyPr rtlCol="0" anchor="ctr"/>
          <a:lstStyle/>
          <a:p>
            <a:pPr lvl="0"/>
            <a:r>
              <a:rPr lang="en-GB" sz="1400" b="1" dirty="0" smtClean="0">
                <a:solidFill>
                  <a:srgbClr val="0D6925"/>
                </a:solidFill>
                <a:latin typeface="Arial" panose="020B0604020202020204" pitchFamily="34" charset="0"/>
                <a:cs typeface="Arial" panose="020B0604020202020204" pitchFamily="34" charset="0"/>
              </a:rPr>
              <a:t>Useful </a:t>
            </a:r>
            <a:r>
              <a:rPr lang="en-GB" sz="1400" b="1" dirty="0">
                <a:solidFill>
                  <a:srgbClr val="0D6925"/>
                </a:solidFill>
                <a:latin typeface="Arial" panose="020B0604020202020204" pitchFamily="34" charset="0"/>
                <a:cs typeface="Arial" panose="020B0604020202020204" pitchFamily="34" charset="0"/>
              </a:rPr>
              <a:t>websites and texts to support learning in this topic</a:t>
            </a:r>
            <a:r>
              <a:rPr lang="en-GB" sz="1400" b="1" dirty="0" smtClean="0">
                <a:solidFill>
                  <a:srgbClr val="0D6925"/>
                </a:solidFill>
                <a:latin typeface="Arial" panose="020B0604020202020204" pitchFamily="34" charset="0"/>
                <a:cs typeface="Arial" panose="020B0604020202020204" pitchFamily="34" charset="0"/>
              </a:rPr>
              <a:t>:</a:t>
            </a:r>
          </a:p>
          <a:p>
            <a:pPr lvl="0"/>
            <a:endParaRPr lang="en-GB" sz="1400" dirty="0">
              <a:solidFill>
                <a:prstClr val="white"/>
              </a:solidFill>
              <a:latin typeface="Arial" panose="020B0604020202020204" pitchFamily="34" charset="0"/>
              <a:cs typeface="Arial" panose="020B0604020202020204" pitchFamily="34" charset="0"/>
            </a:endParaRPr>
          </a:p>
          <a:p>
            <a:pPr lvl="0"/>
            <a:r>
              <a:rPr lang="en-US" sz="1200" b="1" dirty="0">
                <a:solidFill>
                  <a:srgbClr val="0059A3"/>
                </a:solidFill>
                <a:latin typeface="Arial" panose="020B0604020202020204" pitchFamily="34" charset="0"/>
                <a:cs typeface="Arial" panose="020B0604020202020204" pitchFamily="34" charset="0"/>
              </a:rPr>
              <a:t>- You could </a:t>
            </a:r>
            <a:r>
              <a:rPr lang="en-US" sz="1200" b="1" dirty="0" smtClean="0">
                <a:solidFill>
                  <a:srgbClr val="0059A3"/>
                </a:solidFill>
                <a:latin typeface="Arial" panose="020B0604020202020204" pitchFamily="34" charset="0"/>
                <a:cs typeface="Arial" panose="020B0604020202020204" pitchFamily="34" charset="0"/>
              </a:rPr>
              <a:t>read, </a:t>
            </a:r>
            <a:r>
              <a:rPr lang="en-US" sz="1200" b="1" dirty="0">
                <a:solidFill>
                  <a:srgbClr val="0059A3"/>
                </a:solidFill>
                <a:latin typeface="Arial" panose="020B0604020202020204" pitchFamily="34" charset="0"/>
                <a:cs typeface="Arial" panose="020B0604020202020204" pitchFamily="34" charset="0"/>
              </a:rPr>
              <a:t>‘In the Rainforest’ by Katherine </a:t>
            </a:r>
            <a:r>
              <a:rPr lang="en-US" sz="1200" b="1" dirty="0" err="1" smtClean="0">
                <a:solidFill>
                  <a:srgbClr val="0059A3"/>
                </a:solidFill>
                <a:latin typeface="Arial" panose="020B0604020202020204" pitchFamily="34" charset="0"/>
                <a:cs typeface="Arial" panose="020B0604020202020204" pitchFamily="34" charset="0"/>
              </a:rPr>
              <a:t>Rundell</a:t>
            </a:r>
            <a:r>
              <a:rPr lang="en-US" sz="1200" b="1" dirty="0" smtClean="0">
                <a:solidFill>
                  <a:srgbClr val="0059A3"/>
                </a:solidFill>
                <a:latin typeface="Arial" panose="020B0604020202020204" pitchFamily="34" charset="0"/>
                <a:cs typeface="Arial" panose="020B0604020202020204" pitchFamily="34" charset="0"/>
              </a:rPr>
              <a:t> with your child.</a:t>
            </a:r>
            <a:endParaRPr lang="en-US" sz="1200" b="1" dirty="0">
              <a:solidFill>
                <a:srgbClr val="0059A3"/>
              </a:solidFill>
              <a:latin typeface="Arial" panose="020B0604020202020204" pitchFamily="34" charset="0"/>
              <a:cs typeface="Arial" panose="020B0604020202020204" pitchFamily="34" charset="0"/>
            </a:endParaRPr>
          </a:p>
          <a:p>
            <a:pPr lvl="0"/>
            <a:r>
              <a:rPr lang="en-US" sz="1200" b="1" dirty="0" smtClean="0">
                <a:solidFill>
                  <a:srgbClr val="0059A3"/>
                </a:solidFill>
                <a:latin typeface="Arial" panose="020B0604020202020204" pitchFamily="34" charset="0"/>
                <a:cs typeface="Arial" panose="020B0604020202020204" pitchFamily="34" charset="0"/>
              </a:rPr>
              <a:t>- You </a:t>
            </a:r>
            <a:r>
              <a:rPr lang="en-US" sz="1200" b="1" dirty="0">
                <a:solidFill>
                  <a:srgbClr val="0059A3"/>
                </a:solidFill>
                <a:latin typeface="Arial" panose="020B0604020202020204" pitchFamily="34" charset="0"/>
                <a:cs typeface="Arial" panose="020B0604020202020204" pitchFamily="34" charset="0"/>
              </a:rPr>
              <a:t>could visit </a:t>
            </a:r>
            <a:r>
              <a:rPr lang="en-US" sz="1200" b="1" dirty="0" smtClean="0">
                <a:solidFill>
                  <a:srgbClr val="0059A3"/>
                </a:solidFill>
                <a:latin typeface="Arial" panose="020B0604020202020204" pitchFamily="34" charset="0"/>
                <a:cs typeface="Arial" panose="020B0604020202020204" pitchFamily="34" charset="0"/>
              </a:rPr>
              <a:t>the Kew </a:t>
            </a:r>
            <a:r>
              <a:rPr lang="en-US" sz="1200" b="1" dirty="0">
                <a:solidFill>
                  <a:srgbClr val="0059A3"/>
                </a:solidFill>
                <a:latin typeface="Arial" panose="020B0604020202020204" pitchFamily="34" charset="0"/>
                <a:cs typeface="Arial" panose="020B0604020202020204" pitchFamily="34" charset="0"/>
              </a:rPr>
              <a:t>Gardens website </a:t>
            </a:r>
            <a:r>
              <a:rPr lang="en-US" sz="1200" b="1" dirty="0">
                <a:solidFill>
                  <a:srgbClr val="0059A3"/>
                </a:solidFill>
                <a:latin typeface="Arial" panose="020B0604020202020204" pitchFamily="34" charset="0"/>
                <a:cs typeface="Arial" panose="020B0604020202020204" pitchFamily="34" charset="0"/>
                <a:hlinkClick r:id="rId2"/>
              </a:rPr>
              <a:t>https://www.kew.org</a:t>
            </a:r>
            <a:r>
              <a:rPr lang="en-US" sz="1200" b="1" dirty="0" smtClean="0">
                <a:solidFill>
                  <a:srgbClr val="0059A3"/>
                </a:solidFill>
                <a:latin typeface="Arial" panose="020B0604020202020204" pitchFamily="34" charset="0"/>
                <a:cs typeface="Arial" panose="020B0604020202020204" pitchFamily="34" charset="0"/>
                <a:hlinkClick r:id="rId2"/>
              </a:rPr>
              <a:t>/</a:t>
            </a:r>
            <a:endParaRPr lang="en-US" sz="1200" b="1" dirty="0" smtClean="0">
              <a:solidFill>
                <a:srgbClr val="0059A3"/>
              </a:solidFill>
              <a:latin typeface="Arial" panose="020B0604020202020204" pitchFamily="34" charset="0"/>
              <a:cs typeface="Arial" panose="020B0604020202020204" pitchFamily="34" charset="0"/>
            </a:endParaRPr>
          </a:p>
          <a:p>
            <a:pPr lvl="0"/>
            <a:r>
              <a:rPr lang="en-US" sz="1200" b="1" dirty="0" smtClean="0">
                <a:solidFill>
                  <a:srgbClr val="0059A3"/>
                </a:solidFill>
                <a:latin typeface="Arial" panose="020B0604020202020204" pitchFamily="34" charset="0"/>
                <a:cs typeface="Arial" panose="020B0604020202020204" pitchFamily="34" charset="0"/>
              </a:rPr>
              <a:t>- </a:t>
            </a:r>
            <a:r>
              <a:rPr lang="en-US" sz="1200" b="1" dirty="0">
                <a:solidFill>
                  <a:srgbClr val="0059A3"/>
                </a:solidFill>
                <a:latin typeface="Arial" panose="020B0604020202020204" pitchFamily="34" charset="0"/>
                <a:cs typeface="Arial" panose="020B0604020202020204" pitchFamily="34" charset="0"/>
              </a:rPr>
              <a:t>Go online and check out: </a:t>
            </a:r>
            <a:r>
              <a:rPr lang="en-US" sz="1200" b="1" dirty="0">
                <a:solidFill>
                  <a:srgbClr val="0059A3"/>
                </a:solidFill>
                <a:latin typeface="Arial" panose="020B0604020202020204" pitchFamily="34" charset="0"/>
                <a:cs typeface="Arial" panose="020B0604020202020204" pitchFamily="34" charset="0"/>
                <a:hlinkClick r:id="rId3"/>
              </a:rPr>
              <a:t>http://</a:t>
            </a:r>
            <a:r>
              <a:rPr lang="en-US" sz="1200" b="1" dirty="0" smtClean="0">
                <a:solidFill>
                  <a:srgbClr val="0059A3"/>
                </a:solidFill>
                <a:latin typeface="Arial" panose="020B0604020202020204" pitchFamily="34" charset="0"/>
                <a:cs typeface="Arial" panose="020B0604020202020204" pitchFamily="34" charset="0"/>
                <a:hlinkClick r:id="rId3"/>
              </a:rPr>
              <a:t>primaryhomeworkhelp.co.uk/rainforest.html</a:t>
            </a:r>
            <a:r>
              <a:rPr lang="en-US" sz="1200" b="1" dirty="0" smtClean="0">
                <a:solidFill>
                  <a:srgbClr val="0059A3"/>
                </a:solidFill>
                <a:latin typeface="Arial" panose="020B0604020202020204" pitchFamily="34" charset="0"/>
                <a:cs typeface="Arial" panose="020B0604020202020204" pitchFamily="34" charset="0"/>
              </a:rPr>
              <a:t> or </a:t>
            </a:r>
            <a:r>
              <a:rPr lang="en-US" sz="1200" b="1" dirty="0">
                <a:solidFill>
                  <a:srgbClr val="0059A3"/>
                </a:solidFill>
                <a:latin typeface="Arial" panose="020B0604020202020204" pitchFamily="34" charset="0"/>
                <a:cs typeface="Arial" panose="020B0604020202020204" pitchFamily="34" charset="0"/>
              </a:rPr>
              <a:t>https://kids.mongabay.com/</a:t>
            </a:r>
          </a:p>
          <a:p>
            <a:pPr lvl="0"/>
            <a:r>
              <a:rPr lang="en-US" sz="1200" b="1" dirty="0">
                <a:solidFill>
                  <a:srgbClr val="0059A3"/>
                </a:solidFill>
                <a:latin typeface="Arial" panose="020B0604020202020204" pitchFamily="34" charset="0"/>
                <a:cs typeface="Arial" panose="020B0604020202020204" pitchFamily="34" charset="0"/>
              </a:rPr>
              <a:t>- </a:t>
            </a:r>
            <a:r>
              <a:rPr lang="en-US" sz="1200" b="1" dirty="0" smtClean="0">
                <a:solidFill>
                  <a:srgbClr val="0059A3"/>
                </a:solidFill>
                <a:latin typeface="Arial" panose="020B0604020202020204" pitchFamily="34" charset="0"/>
                <a:cs typeface="Arial" panose="020B0604020202020204" pitchFamily="34" charset="0"/>
              </a:rPr>
              <a:t>Research: why are rainforests so </a:t>
            </a:r>
            <a:r>
              <a:rPr lang="en-US" sz="1200" b="1" dirty="0">
                <a:solidFill>
                  <a:srgbClr val="0059A3"/>
                </a:solidFill>
                <a:latin typeface="Arial" panose="020B0604020202020204" pitchFamily="34" charset="0"/>
                <a:cs typeface="Arial" panose="020B0604020202020204" pitchFamily="34" charset="0"/>
              </a:rPr>
              <a:t>important? </a:t>
            </a:r>
          </a:p>
          <a:p>
            <a:r>
              <a:rPr lang="en-GB" sz="1400" b="1" dirty="0">
                <a:latin typeface="Arial" panose="020B0604020202020204" pitchFamily="34" charset="0"/>
                <a:cs typeface="Arial" panose="020B0604020202020204" pitchFamily="34" charset="0"/>
              </a:rPr>
              <a:t> </a:t>
            </a:r>
            <a:endParaRPr lang="en-GB" sz="1400" dirty="0">
              <a:latin typeface="Arial" panose="020B0604020202020204" pitchFamily="34" charset="0"/>
              <a:cs typeface="Arial" panose="020B0604020202020204" pitchFamily="34" charset="0"/>
            </a:endParaRPr>
          </a:p>
        </p:txBody>
      </p:sp>
      <p:sp>
        <p:nvSpPr>
          <p:cNvPr id="8" name="Rectangle 7"/>
          <p:cNvSpPr/>
          <p:nvPr/>
        </p:nvSpPr>
        <p:spPr>
          <a:xfrm>
            <a:off x="238241" y="1274408"/>
            <a:ext cx="3159976" cy="5547497"/>
          </a:xfrm>
          <a:prstGeom prst="rect">
            <a:avLst/>
          </a:prstGeom>
          <a:solidFill>
            <a:schemeClr val="bg1"/>
          </a:solidFill>
          <a:ln>
            <a:solidFill>
              <a:srgbClr val="0D6925"/>
            </a:solid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r>
              <a:rPr lang="en-GB" sz="1400" b="1" u="sng" dirty="0" smtClean="0">
                <a:solidFill>
                  <a:srgbClr val="0D6925"/>
                </a:solidFill>
                <a:latin typeface="Arial" panose="020B0604020202020204" pitchFamily="34" charset="0"/>
                <a:cs typeface="Arial" panose="020B0604020202020204" pitchFamily="34" charset="0"/>
              </a:rPr>
              <a:t>English:</a:t>
            </a:r>
          </a:p>
          <a:p>
            <a:r>
              <a:rPr lang="en-GB" sz="1200" b="1" dirty="0" smtClean="0">
                <a:solidFill>
                  <a:srgbClr val="0D6925"/>
                </a:solidFill>
                <a:latin typeface="Arial" panose="020B0604020202020204" pitchFamily="34" charset="0"/>
                <a:cs typeface="Arial" panose="020B0604020202020204" pitchFamily="34" charset="0"/>
              </a:rPr>
              <a:t>Key </a:t>
            </a:r>
            <a:r>
              <a:rPr lang="en-GB" sz="1200" b="1" dirty="0">
                <a:solidFill>
                  <a:srgbClr val="0D6925"/>
                </a:solidFill>
                <a:latin typeface="Arial" panose="020B0604020202020204" pitchFamily="34" charset="0"/>
                <a:cs typeface="Arial" panose="020B0604020202020204" pitchFamily="34" charset="0"/>
              </a:rPr>
              <a:t>text: </a:t>
            </a:r>
          </a:p>
          <a:p>
            <a:r>
              <a:rPr lang="en-US" sz="1200" dirty="0" smtClean="0">
                <a:solidFill>
                  <a:srgbClr val="0D6925"/>
                </a:solidFill>
                <a:latin typeface="Arial" panose="020B0604020202020204" pitchFamily="34" charset="0"/>
                <a:cs typeface="Arial" panose="020B0604020202020204" pitchFamily="34" charset="0"/>
              </a:rPr>
              <a:t>- </a:t>
            </a:r>
            <a:r>
              <a:rPr lang="en-US" sz="1200" i="1" dirty="0" smtClean="0">
                <a:solidFill>
                  <a:srgbClr val="0D6925"/>
                </a:solidFill>
                <a:latin typeface="Arial" panose="020B0604020202020204" pitchFamily="34" charset="0"/>
                <a:cs typeface="Arial" panose="020B0604020202020204" pitchFamily="34" charset="0"/>
              </a:rPr>
              <a:t>The Great Kapok Tree </a:t>
            </a:r>
            <a:r>
              <a:rPr lang="en-US" sz="1200" dirty="0" smtClean="0">
                <a:solidFill>
                  <a:srgbClr val="0D6925"/>
                </a:solidFill>
                <a:latin typeface="Arial" panose="020B0604020202020204" pitchFamily="34" charset="0"/>
                <a:cs typeface="Arial" panose="020B0604020202020204" pitchFamily="34" charset="0"/>
              </a:rPr>
              <a:t>by Lynne Cherry</a:t>
            </a:r>
            <a:endParaRPr lang="en-US" sz="1200" dirty="0">
              <a:solidFill>
                <a:srgbClr val="0D6925"/>
              </a:solidFill>
              <a:latin typeface="Arial" panose="020B0604020202020204" pitchFamily="34" charset="0"/>
              <a:cs typeface="Arial" panose="020B0604020202020204" pitchFamily="34" charset="0"/>
            </a:endParaRPr>
          </a:p>
          <a:p>
            <a:endParaRPr lang="en-GB" sz="1200" dirty="0">
              <a:solidFill>
                <a:srgbClr val="0D6925"/>
              </a:solidFill>
              <a:latin typeface="Arial" panose="020B0604020202020204" pitchFamily="34" charset="0"/>
              <a:cs typeface="Arial" panose="020B0604020202020204" pitchFamily="34" charset="0"/>
            </a:endParaRPr>
          </a:p>
          <a:p>
            <a:r>
              <a:rPr lang="en-GB" sz="1200" b="1" dirty="0" smtClean="0">
                <a:solidFill>
                  <a:srgbClr val="0D6925"/>
                </a:solidFill>
                <a:latin typeface="Arial" panose="020B0604020202020204" pitchFamily="34" charset="0"/>
                <a:cs typeface="Arial" panose="020B0604020202020204" pitchFamily="34" charset="0"/>
              </a:rPr>
              <a:t>Key </a:t>
            </a:r>
            <a:r>
              <a:rPr lang="en-GB" sz="1200" b="1" dirty="0">
                <a:solidFill>
                  <a:srgbClr val="0D6925"/>
                </a:solidFill>
                <a:latin typeface="Arial" panose="020B0604020202020204" pitchFamily="34" charset="0"/>
                <a:cs typeface="Arial" panose="020B0604020202020204" pitchFamily="34" charset="0"/>
              </a:rPr>
              <a:t>skills:</a:t>
            </a:r>
          </a:p>
          <a:p>
            <a:r>
              <a:rPr lang="en-US" sz="1200" dirty="0" smtClean="0">
                <a:solidFill>
                  <a:srgbClr val="0D6925"/>
                </a:solidFill>
                <a:latin typeface="Arial" panose="020B0604020202020204" pitchFamily="34" charset="0"/>
                <a:cs typeface="Arial" panose="020B0604020202020204" pitchFamily="34" charset="0"/>
              </a:rPr>
              <a:t>-  Speeches: </a:t>
            </a:r>
            <a:r>
              <a:rPr lang="en-US" sz="1200" dirty="0" err="1" smtClean="0">
                <a:solidFill>
                  <a:srgbClr val="0D6925"/>
                </a:solidFill>
                <a:latin typeface="Arial" panose="020B0604020202020204" pitchFamily="34" charset="0"/>
                <a:cs typeface="Arial" panose="020B0604020202020204" pitchFamily="34" charset="0"/>
              </a:rPr>
              <a:t>Oracy</a:t>
            </a:r>
            <a:r>
              <a:rPr lang="en-US" sz="1200" dirty="0" smtClean="0">
                <a:solidFill>
                  <a:srgbClr val="0D6925"/>
                </a:solidFill>
                <a:latin typeface="Arial" panose="020B0604020202020204" pitchFamily="34" charset="0"/>
                <a:cs typeface="Arial" panose="020B0604020202020204" pitchFamily="34" charset="0"/>
              </a:rPr>
              <a:t> – how do we write a speech for an audience.</a:t>
            </a:r>
            <a:endParaRPr lang="en-US" sz="1200" dirty="0" smtClean="0">
              <a:solidFill>
                <a:srgbClr val="00B050"/>
              </a:solidFill>
              <a:latin typeface="Arial" panose="020B0604020202020204" pitchFamily="34" charset="0"/>
              <a:cs typeface="Arial" panose="020B0604020202020204" pitchFamily="34" charset="0"/>
            </a:endParaRPr>
          </a:p>
          <a:p>
            <a:pPr marL="171450" indent="-171450">
              <a:buFontTx/>
              <a:buChar char="-"/>
            </a:pPr>
            <a:r>
              <a:rPr lang="en-US" sz="1200" dirty="0" smtClean="0">
                <a:solidFill>
                  <a:srgbClr val="0D6925"/>
                </a:solidFill>
                <a:latin typeface="Arial" panose="020B0604020202020204" pitchFamily="34" charset="0"/>
                <a:cs typeface="Arial" panose="020B0604020202020204" pitchFamily="34" charset="0"/>
              </a:rPr>
              <a:t>Poetry: Quatrain - A </a:t>
            </a:r>
            <a:r>
              <a:rPr lang="en-US" sz="1200" dirty="0">
                <a:solidFill>
                  <a:srgbClr val="0D6925"/>
                </a:solidFill>
                <a:latin typeface="Arial" panose="020B0604020202020204" pitchFamily="34" charset="0"/>
                <a:cs typeface="Arial" panose="020B0604020202020204" pitchFamily="34" charset="0"/>
              </a:rPr>
              <a:t>four-line </a:t>
            </a:r>
            <a:r>
              <a:rPr lang="en-US" sz="1200" dirty="0" smtClean="0">
                <a:solidFill>
                  <a:srgbClr val="0D6925"/>
                </a:solidFill>
                <a:latin typeface="Arial" panose="020B0604020202020204" pitchFamily="34" charset="0"/>
                <a:cs typeface="Arial" panose="020B0604020202020204" pitchFamily="34" charset="0"/>
              </a:rPr>
              <a:t>stanza</a:t>
            </a:r>
            <a:r>
              <a:rPr lang="en-GB" sz="1200" dirty="0">
                <a:solidFill>
                  <a:srgbClr val="0D6925"/>
                </a:solidFill>
                <a:latin typeface="Arial" panose="020B0604020202020204" pitchFamily="34" charset="0"/>
                <a:cs typeface="Arial" panose="020B0604020202020204" pitchFamily="34" charset="0"/>
              </a:rPr>
              <a:t> </a:t>
            </a:r>
            <a:r>
              <a:rPr lang="en-GB" sz="1200" dirty="0" smtClean="0">
                <a:solidFill>
                  <a:srgbClr val="0D6925"/>
                </a:solidFill>
                <a:latin typeface="Arial" panose="020B0604020202020204" pitchFamily="34" charset="0"/>
                <a:cs typeface="Arial" panose="020B0604020202020204" pitchFamily="34" charset="0"/>
              </a:rPr>
              <a:t>with a  rhyming structure. </a:t>
            </a:r>
          </a:p>
          <a:p>
            <a:pPr marL="171450" indent="-171450">
              <a:buFontTx/>
              <a:buChar char="-"/>
            </a:pPr>
            <a:r>
              <a:rPr lang="en-GB" sz="1200" dirty="0" smtClean="0">
                <a:solidFill>
                  <a:srgbClr val="0D6925"/>
                </a:solidFill>
                <a:latin typeface="Arial" panose="020B0604020202020204" pitchFamily="34" charset="0"/>
                <a:cs typeface="Arial" panose="020B0604020202020204" pitchFamily="34" charset="0"/>
              </a:rPr>
              <a:t>Grammar</a:t>
            </a:r>
            <a:r>
              <a:rPr lang="en-GB" sz="1200" dirty="0">
                <a:solidFill>
                  <a:srgbClr val="0D6925"/>
                </a:solidFill>
                <a:latin typeface="Arial" panose="020B0604020202020204" pitchFamily="34" charset="0"/>
                <a:cs typeface="Arial" panose="020B0604020202020204" pitchFamily="34" charset="0"/>
              </a:rPr>
              <a:t>, punctuation, spelling</a:t>
            </a:r>
          </a:p>
          <a:p>
            <a:r>
              <a:rPr lang="en-GB" sz="1200" dirty="0">
                <a:solidFill>
                  <a:srgbClr val="0D6925"/>
                </a:solidFill>
                <a:latin typeface="Arial" panose="020B0604020202020204" pitchFamily="34" charset="0"/>
                <a:cs typeface="Arial" panose="020B0604020202020204" pitchFamily="34" charset="0"/>
              </a:rPr>
              <a:t>- Comprehension </a:t>
            </a:r>
            <a:r>
              <a:rPr lang="en-GB" sz="1200" dirty="0">
                <a:solidFill>
                  <a:srgbClr val="7030A0"/>
                </a:solidFill>
                <a:latin typeface="Arial"/>
                <a:cs typeface="Arial"/>
              </a:rPr>
              <a:t/>
            </a:r>
            <a:br>
              <a:rPr lang="en-GB" sz="1200" dirty="0">
                <a:solidFill>
                  <a:srgbClr val="7030A0"/>
                </a:solidFill>
                <a:latin typeface="Arial"/>
                <a:cs typeface="Arial"/>
              </a:rPr>
            </a:br>
            <a:endParaRPr lang="en-GB" sz="1200" dirty="0">
              <a:solidFill>
                <a:srgbClr val="0D6925"/>
              </a:solidFill>
              <a:latin typeface="Arial" panose="020B0604020202020204" pitchFamily="34" charset="0"/>
              <a:cs typeface="Arial" panose="020B0604020202020204" pitchFamily="34" charset="0"/>
            </a:endParaRPr>
          </a:p>
          <a:p>
            <a:r>
              <a:rPr lang="en-GB" sz="1350" b="1" u="sng" dirty="0">
                <a:solidFill>
                  <a:srgbClr val="0D6925"/>
                </a:solidFill>
                <a:latin typeface="Arial" panose="020B0604020202020204" pitchFamily="34" charset="0"/>
                <a:cs typeface="Arial" panose="020B0604020202020204" pitchFamily="34" charset="0"/>
              </a:rPr>
              <a:t>Maths:</a:t>
            </a:r>
          </a:p>
          <a:p>
            <a:r>
              <a:rPr lang="en-GB" sz="1200" b="1" dirty="0">
                <a:solidFill>
                  <a:srgbClr val="0D6925"/>
                </a:solidFill>
                <a:latin typeface="Arial" panose="020B0604020202020204" pitchFamily="34" charset="0"/>
                <a:cs typeface="Arial" panose="020B0604020202020204" pitchFamily="34" charset="0"/>
              </a:rPr>
              <a:t>Key topics</a:t>
            </a:r>
            <a:r>
              <a:rPr lang="en-GB" sz="1200" b="1" dirty="0" smtClean="0">
                <a:solidFill>
                  <a:srgbClr val="0D6925"/>
                </a:solidFill>
                <a:latin typeface="Arial" panose="020B0604020202020204" pitchFamily="34" charset="0"/>
                <a:cs typeface="Arial" panose="020B0604020202020204" pitchFamily="34" charset="0"/>
              </a:rPr>
              <a:t>:</a:t>
            </a:r>
          </a:p>
          <a:p>
            <a:r>
              <a:rPr lang="en-GB" sz="1200" b="1" dirty="0" smtClean="0">
                <a:solidFill>
                  <a:srgbClr val="0D6925"/>
                </a:solidFill>
                <a:latin typeface="Arial" panose="020B0604020202020204" pitchFamily="34" charset="0"/>
                <a:cs typeface="Arial" panose="020B0604020202020204" pitchFamily="34" charset="0"/>
              </a:rPr>
              <a:t>Perimeter</a:t>
            </a:r>
            <a:endParaRPr lang="en-GB" sz="1200" b="1" dirty="0">
              <a:solidFill>
                <a:srgbClr val="0D6925"/>
              </a:solidFill>
              <a:latin typeface="Arial" panose="020B0604020202020204" pitchFamily="34" charset="0"/>
              <a:cs typeface="Arial" panose="020B0604020202020204" pitchFamily="34" charset="0"/>
            </a:endParaRPr>
          </a:p>
          <a:p>
            <a:r>
              <a:rPr lang="en-GB" sz="1200" b="1" dirty="0" smtClean="0">
                <a:solidFill>
                  <a:srgbClr val="0D6925"/>
                </a:solidFill>
                <a:latin typeface="Arial" panose="020B0604020202020204" pitchFamily="34" charset="0"/>
                <a:cs typeface="Arial" panose="020B0604020202020204" pitchFamily="34" charset="0"/>
              </a:rPr>
              <a:t>Fractions</a:t>
            </a:r>
            <a:endParaRPr lang="en-GB" sz="1200" dirty="0">
              <a:solidFill>
                <a:srgbClr val="0D6925"/>
              </a:solidFill>
              <a:latin typeface="Arial" panose="020B0604020202020204" pitchFamily="34" charset="0"/>
              <a:cs typeface="Arial" panose="020B0604020202020204" pitchFamily="34" charset="0"/>
            </a:endParaRPr>
          </a:p>
          <a:p>
            <a:r>
              <a:rPr lang="en-GB" sz="1200" b="1" dirty="0">
                <a:solidFill>
                  <a:srgbClr val="0D6925"/>
                </a:solidFill>
                <a:latin typeface="Arial" panose="020B0604020202020204" pitchFamily="34" charset="0"/>
                <a:cs typeface="Arial" panose="020B0604020202020204" pitchFamily="34" charset="0"/>
              </a:rPr>
              <a:t>Decimals</a:t>
            </a:r>
          </a:p>
          <a:p>
            <a:endParaRPr lang="en-GB" sz="1200" dirty="0">
              <a:latin typeface="Arial" panose="020B0604020202020204" pitchFamily="34" charset="0"/>
              <a:cs typeface="Arial" panose="020B0604020202020204" pitchFamily="34" charset="0"/>
            </a:endParaRPr>
          </a:p>
          <a:p>
            <a:r>
              <a:rPr lang="en-GB" sz="1350" b="1" u="sng" dirty="0" smtClean="0">
                <a:solidFill>
                  <a:srgbClr val="0D6925"/>
                </a:solidFill>
                <a:latin typeface="Arial"/>
                <a:cs typeface="Arial"/>
              </a:rPr>
              <a:t>Science: </a:t>
            </a:r>
          </a:p>
          <a:p>
            <a:r>
              <a:rPr lang="en-GB" sz="1350" dirty="0" smtClean="0">
                <a:solidFill>
                  <a:srgbClr val="0D6925"/>
                </a:solidFill>
                <a:latin typeface="Arial"/>
                <a:cs typeface="Arial"/>
              </a:rPr>
              <a:t>L</a:t>
            </a:r>
            <a:r>
              <a:rPr lang="en-GB" sz="1200" dirty="0" smtClean="0">
                <a:solidFill>
                  <a:srgbClr val="0D6925"/>
                </a:solidFill>
                <a:latin typeface="Arial"/>
                <a:cs typeface="Arial"/>
              </a:rPr>
              <a:t>iving </a:t>
            </a:r>
            <a:r>
              <a:rPr lang="en-GB" sz="1200" dirty="0">
                <a:solidFill>
                  <a:srgbClr val="0D6925"/>
                </a:solidFill>
                <a:latin typeface="Arial"/>
                <a:cs typeface="Arial"/>
              </a:rPr>
              <a:t>things and their habitats - Conservation</a:t>
            </a:r>
          </a:p>
          <a:p>
            <a:endParaRPr lang="en-GB" sz="1200" dirty="0" smtClean="0">
              <a:solidFill>
                <a:srgbClr val="0D6925"/>
              </a:solidFill>
              <a:latin typeface="Arial"/>
              <a:cs typeface="Arial"/>
            </a:endParaRPr>
          </a:p>
          <a:p>
            <a:r>
              <a:rPr lang="en-GB" sz="1200" dirty="0" smtClean="0">
                <a:solidFill>
                  <a:srgbClr val="0D6925"/>
                </a:solidFill>
                <a:latin typeface="Arial"/>
                <a:cs typeface="Arial"/>
              </a:rPr>
              <a:t>This </a:t>
            </a:r>
            <a:r>
              <a:rPr lang="en-GB" sz="1200" dirty="0">
                <a:solidFill>
                  <a:srgbClr val="0D6925"/>
                </a:solidFill>
                <a:latin typeface="Arial"/>
                <a:cs typeface="Arial"/>
              </a:rPr>
              <a:t>unit ‘Living things and their habitats – Conservation’ takes children through six lessons where they learn how to recognise that environments can change and that this can sometimes pose dangers to living things.</a:t>
            </a:r>
          </a:p>
          <a:p>
            <a:endParaRPr lang="en-GB" sz="1200" dirty="0">
              <a:solidFill>
                <a:srgbClr val="7030A0"/>
              </a:solidFill>
              <a:latin typeface="Arial"/>
              <a:cs typeface="Arial"/>
            </a:endParaRPr>
          </a:p>
        </p:txBody>
      </p:sp>
      <p:sp>
        <p:nvSpPr>
          <p:cNvPr id="2" name="Rectangle 1"/>
          <p:cNvSpPr/>
          <p:nvPr/>
        </p:nvSpPr>
        <p:spPr>
          <a:xfrm>
            <a:off x="223102" y="477936"/>
            <a:ext cx="6289674" cy="711200"/>
          </a:xfrm>
          <a:prstGeom prst="rect">
            <a:avLst/>
          </a:prstGeom>
          <a:solidFill>
            <a:schemeClr val="bg1"/>
          </a:solidFill>
          <a:ln>
            <a:solidFill>
              <a:srgbClr val="0D692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14" name="Text Placeholder 13">
            <a:extLst>
              <a:ext uri="{FF2B5EF4-FFF2-40B4-BE49-F238E27FC236}">
                <a16:creationId xmlns="" xmlns:a16="http://schemas.microsoft.com/office/drawing/2014/main" id="{D4EAC826-827D-684C-AFE2-470E64E6E4A6}"/>
              </a:ext>
            </a:extLst>
          </p:cNvPr>
          <p:cNvSpPr>
            <a:spLocks noGrp="1"/>
          </p:cNvSpPr>
          <p:nvPr>
            <p:ph type="body" sz="quarter" idx="27"/>
          </p:nvPr>
        </p:nvSpPr>
        <p:spPr>
          <a:xfrm>
            <a:off x="411349" y="563209"/>
            <a:ext cx="6035303" cy="418177"/>
          </a:xfrm>
        </p:spPr>
        <p:txBody>
          <a:bodyPr/>
          <a:lstStyle/>
          <a:p>
            <a:r>
              <a:rPr lang="en-US" sz="1800" dirty="0">
                <a:latin typeface="Arial" panose="020B0604020202020204" pitchFamily="34" charset="0"/>
                <a:cs typeface="Arial" panose="020B0604020202020204" pitchFamily="34" charset="0"/>
              </a:rPr>
              <a:t>Here is a breakdown of the skills and knowledge to be covered in each subject through this topic:</a:t>
            </a:r>
          </a:p>
        </p:txBody>
      </p:sp>
    </p:spTree>
    <p:extLst>
      <p:ext uri="{BB962C8B-B14F-4D97-AF65-F5344CB8AC3E}">
        <p14:creationId xmlns:p14="http://schemas.microsoft.com/office/powerpoint/2010/main" val="429684028"/>
      </p:ext>
    </p:extLst>
  </p:cSld>
  <p:clrMapOvr>
    <a:masterClrMapping/>
  </p:clrMapOvr>
</p:sld>
</file>

<file path=ppt/theme/theme1.xml><?xml version="1.0" encoding="utf-8"?>
<a:theme xmlns:a="http://schemas.openxmlformats.org/drawingml/2006/main" name="Office Theme">
  <a:themeElements>
    <a:clrScheme name="Whitefriars">
      <a:dk1>
        <a:srgbClr val="0059A3"/>
      </a:dk1>
      <a:lt1>
        <a:sysClr val="window" lastClr="FFFFFF"/>
      </a:lt1>
      <a:dk2>
        <a:srgbClr val="0059A3"/>
      </a:dk2>
      <a:lt2>
        <a:srgbClr val="EEECE1"/>
      </a:lt2>
      <a:accent1>
        <a:srgbClr val="0059A3"/>
      </a:accent1>
      <a:accent2>
        <a:srgbClr val="FDC300"/>
      </a:accent2>
      <a:accent3>
        <a:srgbClr val="FFDD00"/>
      </a:accent3>
      <a:accent4>
        <a:srgbClr val="E84624"/>
      </a:accent4>
      <a:accent5>
        <a:srgbClr val="009BD6"/>
      </a:accent5>
      <a:accent6>
        <a:srgbClr val="9DCFF2"/>
      </a:accent6>
      <a:hlink>
        <a:srgbClr val="0059A3"/>
      </a:hlink>
      <a:folHlink>
        <a:srgbClr val="0059A3"/>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Theme">
  <a:themeElements>
    <a:clrScheme name="Whitefriars">
      <a:dk1>
        <a:srgbClr val="0059A3"/>
      </a:dk1>
      <a:lt1>
        <a:sysClr val="window" lastClr="FFFFFF"/>
      </a:lt1>
      <a:dk2>
        <a:srgbClr val="0059A3"/>
      </a:dk2>
      <a:lt2>
        <a:srgbClr val="EEECE1"/>
      </a:lt2>
      <a:accent1>
        <a:srgbClr val="0059A3"/>
      </a:accent1>
      <a:accent2>
        <a:srgbClr val="FDC300"/>
      </a:accent2>
      <a:accent3>
        <a:srgbClr val="FFDD00"/>
      </a:accent3>
      <a:accent4>
        <a:srgbClr val="E84624"/>
      </a:accent4>
      <a:accent5>
        <a:srgbClr val="009BD6"/>
      </a:accent5>
      <a:accent6>
        <a:srgbClr val="9DCFF2"/>
      </a:accent6>
      <a:hlink>
        <a:srgbClr val="0059A3"/>
      </a:hlink>
      <a:folHlink>
        <a:srgbClr val="0059A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4055</TotalTime>
  <Words>569</Words>
  <Application>Microsoft Office PowerPoint</Application>
  <PresentationFormat>A4 Paper (210x297 mm)</PresentationFormat>
  <Paragraphs>67</Paragraphs>
  <Slides>2</Slides>
  <Notes>0</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2</vt:i4>
      </vt:variant>
    </vt:vector>
  </HeadingPairs>
  <TitlesOfParts>
    <vt:vector size="11" baseType="lpstr">
      <vt:lpstr>Arial</vt:lpstr>
      <vt:lpstr>Calibri</vt:lpstr>
      <vt:lpstr>Calibri Light</vt:lpstr>
      <vt:lpstr>Helvetica</vt:lpstr>
      <vt:lpstr>Office Theme</vt:lpstr>
      <vt:lpstr>2_Custom Design</vt:lpstr>
      <vt:lpstr>Custom Design</vt:lpstr>
      <vt:lpstr>1_Custom Design</vt:lpstr>
      <vt:lpstr>1_Office Theme</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Penknife</dc:creator>
  <cp:lastModifiedBy>Andrea Ljungberg</cp:lastModifiedBy>
  <cp:revision>239</cp:revision>
  <dcterms:created xsi:type="dcterms:W3CDTF">2017-05-30T15:28:21Z</dcterms:created>
  <dcterms:modified xsi:type="dcterms:W3CDTF">2025-02-11T16:58:33Z</dcterms:modified>
</cp:coreProperties>
</file>