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59" r:id="rId3"/>
    <p:sldId id="260" r:id="rId4"/>
    <p:sldId id="257" r:id="rId5"/>
    <p:sldId id="261" r:id="rId6"/>
    <p:sldId id="262" r:id="rId7"/>
    <p:sldId id="258" r:id="rId8"/>
    <p:sldId id="263"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37" autoAdjust="0"/>
    <p:restoredTop sz="94660"/>
  </p:normalViewPr>
  <p:slideViewPr>
    <p:cSldViewPr>
      <p:cViewPr varScale="1">
        <p:scale>
          <a:sx n="85" d="100"/>
          <a:sy n="85" d="100"/>
        </p:scale>
        <p:origin x="5778" y="57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D9755F-6954-4B7E-ACD6-6589034B1599}" type="datetimeFigureOut">
              <a:rPr lang="en-GB" smtClean="0"/>
              <a:t>08/02/2016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16AFF-59D8-4CC7-B333-8FA1EFFCF4A7}" type="slidenum">
              <a:rPr lang="en-GB" smtClean="0"/>
              <a:t>‹#›</a:t>
            </a:fld>
            <a:endParaRPr lang="en-GB"/>
          </a:p>
        </p:txBody>
      </p:sp>
    </p:spTree>
    <p:extLst>
      <p:ext uri="{BB962C8B-B14F-4D97-AF65-F5344CB8AC3E}">
        <p14:creationId xmlns:p14="http://schemas.microsoft.com/office/powerpoint/2010/main" val="3824733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916AFF-59D8-4CC7-B333-8FA1EFFCF4A7}" type="slidenum">
              <a:rPr lang="en-GB" smtClean="0"/>
              <a:t>2</a:t>
            </a:fld>
            <a:endParaRPr lang="en-GB"/>
          </a:p>
        </p:txBody>
      </p:sp>
    </p:spTree>
    <p:extLst>
      <p:ext uri="{BB962C8B-B14F-4D97-AF65-F5344CB8AC3E}">
        <p14:creationId xmlns:p14="http://schemas.microsoft.com/office/powerpoint/2010/main" val="211001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B7275AF-41AD-40CD-8A7C-77DCFA426EBD}"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A747AD-E22F-4A52-9F72-919602764BDA}"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7275AF-41AD-40CD-8A7C-77DCFA426EBD}"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A747AD-E22F-4A52-9F72-919602764BDA}"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B7275AF-41AD-40CD-8A7C-77DCFA426EBD}"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A747AD-E22F-4A52-9F72-919602764BDA}" type="slidenum">
              <a:rPr lang="en-GB" smtClean="0"/>
              <a:t>‹#›</a:t>
            </a:fld>
            <a:endParaRPr lang="en-GB"/>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7275AF-41AD-40CD-8A7C-77DCFA426EBD}"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A747AD-E22F-4A52-9F72-919602764BDA}" type="slidenum">
              <a:rPr lang="en-GB" smtClean="0"/>
              <a:t>‹#›</a:t>
            </a:fld>
            <a:endParaRPr lang="en-GB"/>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7275AF-41AD-40CD-8A7C-77DCFA426EBD}"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A747AD-E22F-4A52-9F72-919602764BDA}"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B7275AF-41AD-40CD-8A7C-77DCFA426EBD}" type="datetimeFigureOut">
              <a:rPr lang="en-GB" smtClean="0"/>
              <a:t>08/02/2016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A747AD-E22F-4A52-9F72-919602764BDA}" type="slidenum">
              <a:rPr lang="en-GB" smtClean="0"/>
              <a:t>‹#›</a:t>
            </a:fld>
            <a:endParaRPr lang="en-GB"/>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7275AF-41AD-40CD-8A7C-77DCFA426EBD}" type="datetimeFigureOut">
              <a:rPr lang="en-GB" smtClean="0"/>
              <a:t>08/02/2016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BA747AD-E22F-4A52-9F72-919602764BDA}"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7275AF-41AD-40CD-8A7C-77DCFA426EBD}" type="datetimeFigureOut">
              <a:rPr lang="en-GB" smtClean="0"/>
              <a:t>08/02/2016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BA747AD-E22F-4A52-9F72-919602764BDA}"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DB7275AF-41AD-40CD-8A7C-77DCFA426EBD}" type="datetimeFigureOut">
              <a:rPr lang="en-GB" smtClean="0"/>
              <a:t>08/02/2016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BA747AD-E22F-4A52-9F72-919602764BDA}"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B7275AF-41AD-40CD-8A7C-77DCFA426EBD}" type="datetimeFigureOut">
              <a:rPr lang="en-GB" smtClean="0"/>
              <a:t>08/02/2016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A747AD-E22F-4A52-9F72-919602764BDA}" type="slidenum">
              <a:rPr lang="en-GB" smtClean="0"/>
              <a:t>‹#›</a:t>
            </a:fld>
            <a:endParaRPr lang="en-GB"/>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7275AF-41AD-40CD-8A7C-77DCFA426EBD}" type="datetimeFigureOut">
              <a:rPr lang="en-GB" smtClean="0"/>
              <a:t>08/02/2016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A747AD-E22F-4A52-9F72-919602764BDA}" type="slidenum">
              <a:rPr lang="en-GB" smtClean="0"/>
              <a:t>‹#›</a:t>
            </a:fld>
            <a:endParaRPr lang="en-GB"/>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DB7275AF-41AD-40CD-8A7C-77DCFA426EBD}" type="datetimeFigureOut">
              <a:rPr lang="en-GB" smtClean="0"/>
              <a:t>08/02/2016</a:t>
            </a:fld>
            <a:endParaRPr lang="en-GB"/>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GB"/>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BA747AD-E22F-4A52-9F72-919602764BDA}" type="slidenum">
              <a:rPr lang="en-GB" smtClean="0"/>
              <a:t>‹#›</a:t>
            </a:fld>
            <a:endParaRPr lang="en-GB"/>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r>
              <a:rPr lang="en-GB" sz="5400" dirty="0" smtClean="0"/>
              <a:t>By </a:t>
            </a:r>
          </a:p>
          <a:p>
            <a:r>
              <a:rPr lang="en-GB" sz="5400" dirty="0" smtClean="0"/>
              <a:t>Marcie and </a:t>
            </a:r>
            <a:r>
              <a:rPr lang="en-GB" sz="5400" dirty="0"/>
              <a:t>A</a:t>
            </a:r>
            <a:r>
              <a:rPr lang="en-GB" sz="5400" dirty="0" smtClean="0"/>
              <a:t>pril </a:t>
            </a:r>
            <a:endParaRPr lang="en-GB" sz="5400" dirty="0"/>
          </a:p>
        </p:txBody>
      </p:sp>
      <p:sp>
        <p:nvSpPr>
          <p:cNvPr id="4" name="TextBox 3"/>
          <p:cNvSpPr txBox="1"/>
          <p:nvPr/>
        </p:nvSpPr>
        <p:spPr>
          <a:xfrm>
            <a:off x="827584" y="620688"/>
            <a:ext cx="7200800" cy="1323439"/>
          </a:xfrm>
          <a:prstGeom prst="rect">
            <a:avLst/>
          </a:prstGeom>
          <a:noFill/>
        </p:spPr>
        <p:txBody>
          <a:bodyPr wrap="square" rtlCol="0">
            <a:spAutoFit/>
          </a:bodyPr>
          <a:lstStyle/>
          <a:p>
            <a:r>
              <a:rPr lang="en-GB" sz="4000" dirty="0" smtClean="0">
                <a:solidFill>
                  <a:schemeClr val="accent6">
                    <a:lumMod val="20000"/>
                    <a:lumOff val="80000"/>
                  </a:schemeClr>
                </a:solidFill>
              </a:rPr>
              <a:t>Victoria  falls and</a:t>
            </a:r>
          </a:p>
          <a:p>
            <a:pPr algn="ctr"/>
            <a:r>
              <a:rPr lang="en-GB" sz="4000" dirty="0" smtClean="0">
                <a:solidFill>
                  <a:schemeClr val="accent6">
                    <a:lumMod val="20000"/>
                    <a:lumOff val="80000"/>
                  </a:schemeClr>
                </a:solidFill>
              </a:rPr>
              <a:t>Zambezi river</a:t>
            </a:r>
            <a:endParaRPr lang="en-GB" sz="4000" dirty="0">
              <a:solidFill>
                <a:schemeClr val="accent6">
                  <a:lumMod val="20000"/>
                  <a:lumOff val="80000"/>
                </a:schemeClr>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151" y="1772816"/>
            <a:ext cx="3112782" cy="2913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860" y="1918015"/>
            <a:ext cx="3454611" cy="230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6460639"/>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Victoria falls animals</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6" y="2563163"/>
            <a:ext cx="4286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512" y="1916832"/>
            <a:ext cx="4536504" cy="646331"/>
          </a:xfrm>
          <a:prstGeom prst="rect">
            <a:avLst/>
          </a:prstGeom>
          <a:noFill/>
        </p:spPr>
        <p:txBody>
          <a:bodyPr wrap="square" rtlCol="0">
            <a:spAutoFit/>
          </a:bodyPr>
          <a:lstStyle/>
          <a:p>
            <a:r>
              <a:rPr lang="en-GB" dirty="0" smtClean="0"/>
              <a:t>These are </a:t>
            </a:r>
            <a:r>
              <a:rPr lang="en-GB" dirty="0" err="1" smtClean="0"/>
              <a:t>prarie</a:t>
            </a:r>
            <a:r>
              <a:rPr lang="en-GB" dirty="0" smtClean="0"/>
              <a:t> </a:t>
            </a:r>
            <a:endParaRPr lang="en-GB" dirty="0" smtClean="0"/>
          </a:p>
          <a:p>
            <a:r>
              <a:rPr lang="en-GB" dirty="0" smtClean="0"/>
              <a:t>  dogs, they live in </a:t>
            </a:r>
            <a:r>
              <a:rPr lang="en-GB" dirty="0" err="1" smtClean="0"/>
              <a:t>victoria</a:t>
            </a:r>
            <a:r>
              <a:rPr lang="en-GB" dirty="0" smtClean="0"/>
              <a:t> falls</a:t>
            </a:r>
            <a:endParaRPr lang="en-GB"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2531316"/>
            <a:ext cx="1897856" cy="2857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52984" y="5420663"/>
            <a:ext cx="3888432" cy="923330"/>
          </a:xfrm>
          <a:prstGeom prst="rect">
            <a:avLst/>
          </a:prstGeom>
          <a:noFill/>
        </p:spPr>
        <p:txBody>
          <a:bodyPr wrap="square" rtlCol="0">
            <a:spAutoFit/>
          </a:bodyPr>
          <a:lstStyle/>
          <a:p>
            <a:r>
              <a:rPr lang="en-GB" dirty="0" smtClean="0"/>
              <a:t>This is a </a:t>
            </a:r>
            <a:r>
              <a:rPr lang="en-GB" dirty="0" smtClean="0"/>
              <a:t>cheetah, </a:t>
            </a:r>
            <a:r>
              <a:rPr lang="en-GB" dirty="0" smtClean="0"/>
              <a:t>it lives in </a:t>
            </a:r>
            <a:r>
              <a:rPr lang="en-GB" dirty="0" err="1" smtClean="0"/>
              <a:t>victoria</a:t>
            </a:r>
            <a:r>
              <a:rPr lang="en-GB" dirty="0" smtClean="0"/>
              <a:t> falls</a:t>
            </a:r>
          </a:p>
          <a:p>
            <a:r>
              <a:rPr lang="en-GB" dirty="0" smtClean="0"/>
              <a:t> </a:t>
            </a:r>
            <a:endParaRPr lang="en-GB" dirty="0"/>
          </a:p>
        </p:txBody>
      </p:sp>
    </p:spTree>
    <p:extLst>
      <p:ext uri="{BB962C8B-B14F-4D97-AF65-F5344CB8AC3E}">
        <p14:creationId xmlns:p14="http://schemas.microsoft.com/office/powerpoint/2010/main" val="1271792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Large animals</a:t>
            </a:r>
            <a:endParaRPr lang="en-GB" dirty="0"/>
          </a:p>
        </p:txBody>
      </p:sp>
      <p:sp>
        <p:nvSpPr>
          <p:cNvPr id="4" name="Rectangle 3"/>
          <p:cNvSpPr/>
          <p:nvPr/>
        </p:nvSpPr>
        <p:spPr>
          <a:xfrm>
            <a:off x="683568" y="1720840"/>
            <a:ext cx="7416824" cy="2246769"/>
          </a:xfrm>
          <a:prstGeom prst="rect">
            <a:avLst/>
          </a:prstGeom>
        </p:spPr>
        <p:txBody>
          <a:bodyPr wrap="square">
            <a:spAutoFit/>
          </a:bodyPr>
          <a:lstStyle/>
          <a:p>
            <a:r>
              <a:rPr lang="en-GB" sz="2800" dirty="0"/>
              <a:t>Along the river numerous animals can be found. Along the shore Crocodiles and hippopotamus are abundant. Large animals such as elephants, lions, zebras, giraffes, and buffalo can be found near the river in many areas</a:t>
            </a:r>
            <a:r>
              <a:rPr lang="en-GB" sz="2800" dirty="0" smtClean="0"/>
              <a:t>.</a:t>
            </a:r>
            <a:endParaRPr lang="en-GB"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967609"/>
            <a:ext cx="4317479" cy="2481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6823875"/>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3200" dirty="0" smtClean="0"/>
              <a:t>This is a map to show where </a:t>
            </a:r>
            <a:r>
              <a:rPr lang="en-GB" sz="3200" dirty="0" err="1" smtClean="0"/>
              <a:t>victoria</a:t>
            </a:r>
            <a:r>
              <a:rPr lang="en-GB" sz="3200" dirty="0" smtClean="0"/>
              <a:t> falls is.</a:t>
            </a:r>
            <a:endParaRPr lang="en-GB" sz="32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844824"/>
            <a:ext cx="6336704" cy="4821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931947"/>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t>
            </a:r>
            <a:r>
              <a:rPr lang="en-GB" dirty="0" smtClean="0"/>
              <a:t>irds</a:t>
            </a:r>
            <a:endParaRPr lang="en-GB" dirty="0"/>
          </a:p>
        </p:txBody>
      </p:sp>
      <p:sp>
        <p:nvSpPr>
          <p:cNvPr id="3" name="Rectangle 2"/>
          <p:cNvSpPr/>
          <p:nvPr/>
        </p:nvSpPr>
        <p:spPr>
          <a:xfrm>
            <a:off x="683568" y="1628800"/>
            <a:ext cx="8208912" cy="1754326"/>
          </a:xfrm>
          <a:prstGeom prst="rect">
            <a:avLst/>
          </a:prstGeom>
        </p:spPr>
        <p:txBody>
          <a:bodyPr wrap="square">
            <a:spAutoFit/>
          </a:bodyPr>
          <a:lstStyle/>
          <a:p>
            <a:r>
              <a:rPr lang="en-GB" sz="3600" dirty="0"/>
              <a:t>Numerous birds can be spotted </a:t>
            </a:r>
            <a:r>
              <a:rPr lang="en-GB" sz="3600" dirty="0" smtClean="0"/>
              <a:t>along </a:t>
            </a:r>
            <a:r>
              <a:rPr lang="en-GB" sz="3600" dirty="0"/>
              <a:t>the river including pelicans, egrets, and African fish eagles</a:t>
            </a:r>
            <a:r>
              <a:rPr lang="en-GB" sz="3600" dirty="0" smtClean="0"/>
              <a:t>.</a:t>
            </a:r>
            <a:endParaRPr lang="en-GB" sz="3600" dirty="0"/>
          </a:p>
        </p:txBody>
      </p:sp>
      <p:pic>
        <p:nvPicPr>
          <p:cNvPr id="2050" name="Picture 2" descr="Bowerbird-Flame-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5" y="3284984"/>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996952"/>
            <a:ext cx="3816424" cy="254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979712"/>
            <a:ext cx="36718875" cy="2846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087717"/>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t>
            </a:r>
            <a:r>
              <a:rPr lang="en-GB" dirty="0" smtClean="0"/>
              <a:t>ish</a:t>
            </a:r>
            <a:endParaRPr lang="en-GB" dirty="0"/>
          </a:p>
        </p:txBody>
      </p:sp>
      <p:sp>
        <p:nvSpPr>
          <p:cNvPr id="3" name="Rectangle 2"/>
          <p:cNvSpPr/>
          <p:nvPr/>
        </p:nvSpPr>
        <p:spPr>
          <a:xfrm>
            <a:off x="539552" y="1412776"/>
            <a:ext cx="8424936" cy="954107"/>
          </a:xfrm>
          <a:prstGeom prst="rect">
            <a:avLst/>
          </a:prstGeom>
        </p:spPr>
        <p:txBody>
          <a:bodyPr wrap="square">
            <a:spAutoFit/>
          </a:bodyPr>
          <a:lstStyle/>
          <a:p>
            <a:r>
              <a:rPr lang="en-GB" sz="2800" dirty="0"/>
              <a:t>Many species of fish can be found in the river including </a:t>
            </a:r>
            <a:r>
              <a:rPr lang="en-GB" sz="2800" dirty="0" err="1"/>
              <a:t>yellowfish</a:t>
            </a:r>
            <a:r>
              <a:rPr lang="en-GB" sz="2800" dirty="0"/>
              <a:t>, catfish, </a:t>
            </a:r>
            <a:r>
              <a:rPr lang="en-GB" sz="2800" dirty="0" err="1"/>
              <a:t>tigerfish</a:t>
            </a:r>
            <a:r>
              <a:rPr lang="en-GB" sz="2800" dirty="0"/>
              <a:t>, and cichlids.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656" y="2350503"/>
            <a:ext cx="28575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7" y="2366884"/>
            <a:ext cx="2880320" cy="203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977" y="4797152"/>
            <a:ext cx="3048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1304654"/>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Facts about V</a:t>
            </a:r>
            <a:r>
              <a:rPr lang="en-GB" dirty="0" smtClean="0"/>
              <a:t>ictoria </a:t>
            </a:r>
            <a:r>
              <a:rPr lang="en-GB" dirty="0" smtClean="0"/>
              <a:t>falls and </a:t>
            </a:r>
            <a:r>
              <a:rPr lang="en-GB" dirty="0"/>
              <a:t>Z</a:t>
            </a:r>
            <a:r>
              <a:rPr lang="en-GB" dirty="0" smtClean="0"/>
              <a:t>ambezi </a:t>
            </a:r>
            <a:r>
              <a:rPr lang="en-GB" dirty="0" smtClean="0"/>
              <a:t>river </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54" y="1538452"/>
            <a:ext cx="4083698" cy="276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5103" y="4303455"/>
            <a:ext cx="8856984" cy="2554545"/>
          </a:xfrm>
          <a:prstGeom prst="rect">
            <a:avLst/>
          </a:prstGeom>
          <a:noFill/>
        </p:spPr>
        <p:txBody>
          <a:bodyPr wrap="square" rtlCol="0">
            <a:spAutoFit/>
          </a:bodyPr>
          <a:lstStyle/>
          <a:p>
            <a:r>
              <a:rPr lang="en-GB" sz="3600" dirty="0" smtClean="0">
                <a:solidFill>
                  <a:schemeClr val="accent6">
                    <a:lumMod val="75000"/>
                  </a:schemeClr>
                </a:solidFill>
              </a:rPr>
              <a:t>V</a:t>
            </a:r>
            <a:r>
              <a:rPr lang="en-GB" sz="4000" dirty="0" smtClean="0">
                <a:solidFill>
                  <a:schemeClr val="accent6">
                    <a:lumMod val="75000"/>
                  </a:schemeClr>
                </a:solidFill>
              </a:rPr>
              <a:t>ictoria </a:t>
            </a:r>
            <a:r>
              <a:rPr lang="en-GB" sz="4000" dirty="0">
                <a:solidFill>
                  <a:schemeClr val="accent6">
                    <a:lumMod val="75000"/>
                  </a:schemeClr>
                </a:solidFill>
              </a:rPr>
              <a:t>Falls on the Zambezi River is located on the border between the countries of Zambia and Zimbabwe in the continent of Africa.</a:t>
            </a:r>
          </a:p>
        </p:txBody>
      </p:sp>
      <p:sp>
        <p:nvSpPr>
          <p:cNvPr id="5" name="TextBox 4"/>
          <p:cNvSpPr txBox="1"/>
          <p:nvPr/>
        </p:nvSpPr>
        <p:spPr>
          <a:xfrm>
            <a:off x="4211960" y="3780235"/>
            <a:ext cx="2592288" cy="523220"/>
          </a:xfrm>
          <a:prstGeom prst="rect">
            <a:avLst/>
          </a:prstGeom>
          <a:noFill/>
        </p:spPr>
        <p:txBody>
          <a:bodyPr wrap="square" rtlCol="0">
            <a:spAutoFit/>
          </a:bodyPr>
          <a:lstStyle/>
          <a:p>
            <a:r>
              <a:rPr lang="en-GB" sz="2800" dirty="0" smtClean="0">
                <a:solidFill>
                  <a:schemeClr val="accent6">
                    <a:lumMod val="75000"/>
                  </a:schemeClr>
                </a:solidFill>
              </a:rPr>
              <a:t>Fact 1</a:t>
            </a:r>
          </a:p>
        </p:txBody>
      </p:sp>
    </p:spTree>
    <p:extLst>
      <p:ext uri="{BB962C8B-B14F-4D97-AF65-F5344CB8AC3E}">
        <p14:creationId xmlns:p14="http://schemas.microsoft.com/office/powerpoint/2010/main" val="495820007"/>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                          Victoria falls</a:t>
            </a:r>
          </a:p>
          <a:p>
            <a:r>
              <a:rPr lang="en-GB" dirty="0" smtClean="0"/>
              <a:t>Living In the Victoria falls are small cats such as the caracal and </a:t>
            </a:r>
            <a:r>
              <a:rPr lang="en-GB" dirty="0" err="1" smtClean="0"/>
              <a:t>sevral</a:t>
            </a:r>
            <a:r>
              <a:rPr lang="en-GB" dirty="0" smtClean="0"/>
              <a:t> are rare all through the wild.</a:t>
            </a:r>
            <a:endParaRPr lang="en-GB" dirty="0"/>
          </a:p>
        </p:txBody>
      </p:sp>
      <p:sp>
        <p:nvSpPr>
          <p:cNvPr id="3" name="Title 2"/>
          <p:cNvSpPr>
            <a:spLocks noGrp="1"/>
          </p:cNvSpPr>
          <p:nvPr>
            <p:ph type="title"/>
          </p:nvPr>
        </p:nvSpPr>
        <p:spPr>
          <a:xfrm>
            <a:off x="467544" y="188640"/>
            <a:ext cx="8229600" cy="1252728"/>
          </a:xfrm>
        </p:spPr>
        <p:txBody>
          <a:bodyPr/>
          <a:lstStyle/>
          <a:p>
            <a:r>
              <a:rPr lang="en-GB" dirty="0" smtClean="0"/>
              <a:t>Fact two</a:t>
            </a:r>
            <a:endParaRPr lang="en-GB"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7513" y="3951649"/>
            <a:ext cx="3312368"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3684961"/>
      </p:ext>
    </p:extLst>
  </p:cSld>
  <p:clrMapOvr>
    <a:masterClrMapping/>
  </p:clrMapOvr>
  <p:transition spd="slow">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95</TotalTime>
  <Words>189</Words>
  <Application>Microsoft Office PowerPoint</Application>
  <PresentationFormat>On-screen Show (4:3)</PresentationFormat>
  <Paragraphs>23</Paragraphs>
  <Slides>8</Slides>
  <Notes>1</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Waveform</vt:lpstr>
      <vt:lpstr>PowerPoint Presentation</vt:lpstr>
      <vt:lpstr>Victoria falls animals</vt:lpstr>
      <vt:lpstr>Large animals</vt:lpstr>
      <vt:lpstr>This is a map to show where victoria falls is.</vt:lpstr>
      <vt:lpstr>Birds</vt:lpstr>
      <vt:lpstr>Fish</vt:lpstr>
      <vt:lpstr>Facts about Victoria falls and Zambezi river </vt:lpstr>
      <vt:lpstr>Fact two</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pupil</dc:creator>
  <cp:lastModifiedBy>pupil</cp:lastModifiedBy>
  <cp:revision>12</cp:revision>
  <dcterms:created xsi:type="dcterms:W3CDTF">2016-01-26T13:46:55Z</dcterms:created>
  <dcterms:modified xsi:type="dcterms:W3CDTF">2016-02-08T14:16:42Z</dcterms:modified>
</cp:coreProperties>
</file>