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D74D40-967F-4866-8025-294B53C8A7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7EA492-0094-46CF-8A7E-6028E4FFA4F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620688"/>
            <a:ext cx="5105400" cy="2868168"/>
          </a:xfrm>
        </p:spPr>
        <p:txBody>
          <a:bodyPr/>
          <a:lstStyle/>
          <a:p>
            <a:pPr algn="l"/>
            <a:r>
              <a:rPr lang="en-GB" sz="6000" i="1" u="sng" dirty="0" smtClean="0">
                <a:solidFill>
                  <a:schemeClr val="bg1"/>
                </a:solidFill>
              </a:rPr>
              <a:t>Mount Kilimanjaro</a:t>
            </a:r>
            <a:endParaRPr lang="en-GB" sz="6000" i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GB" dirty="0" smtClean="0">
                <a:solidFill>
                  <a:srgbClr val="00B050"/>
                </a:solidFill>
              </a:rPr>
              <a:t>By harry and frank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384376" cy="24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5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8677472" y="-1683568"/>
            <a:ext cx="3240360" cy="2003608"/>
          </a:xfrm>
        </p:spPr>
        <p:txBody>
          <a:bodyPr/>
          <a:lstStyle/>
          <a:p>
            <a:endParaRPr lang="en-GB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7525344" y="1609416"/>
            <a:ext cx="144016" cy="48463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4888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2967334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Mount Kilimanjaro is Africa’s highest mountain and one of the world’s most iconic peaks.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5064" y="320040"/>
            <a:ext cx="504056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69160" y="1609416"/>
            <a:ext cx="288032" cy="4846320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5" y="188640"/>
            <a:ext cx="583028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725144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Mount </a:t>
            </a:r>
            <a:r>
              <a:rPr lang="en-GB" dirty="0" err="1" smtClean="0"/>
              <a:t>kilimanjaro</a:t>
            </a:r>
            <a:r>
              <a:rPr lang="en-GB" dirty="0" smtClean="0"/>
              <a:t> is 5,895 metres high!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237312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NO seriously!!!!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12976" y="320040"/>
            <a:ext cx="45719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Animals 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839319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509120"/>
            <a:ext cx="320435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69201"/>
              </p:ext>
            </p:extLst>
          </p:nvPr>
        </p:nvGraphicFramePr>
        <p:xfrm>
          <a:off x="-6661150" y="3865563"/>
          <a:ext cx="5032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5" imgW="6096000" imgH="4067085" progId="MSGraph.Chart.8">
                  <p:embed followColorScheme="full"/>
                </p:oleObj>
              </mc:Choice>
              <mc:Fallback>
                <p:oleObj name="Chart" r:id="rId5" imgW="6096000" imgH="40670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661150" y="3865563"/>
                        <a:ext cx="503237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124744"/>
            <a:ext cx="712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Cheetahs are the fastest land animals on earth but not  the fastest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81963" y="4552547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Merriweather"/>
              </a:rPr>
              <a:t>bush baby or </a:t>
            </a:r>
            <a:r>
              <a:rPr lang="en-GB" dirty="0" err="1">
                <a:solidFill>
                  <a:srgbClr val="333333"/>
                </a:solidFill>
                <a:latin typeface="Merriweather"/>
              </a:rPr>
              <a:t>bushbaby</a:t>
            </a:r>
            <a:r>
              <a:rPr lang="en-GB" dirty="0">
                <a:solidFill>
                  <a:srgbClr val="333333"/>
                </a:solidFill>
                <a:latin typeface="Merriweather"/>
              </a:rPr>
              <a:t>, name for several small, active nocturnal primates of the </a:t>
            </a:r>
            <a:r>
              <a:rPr lang="en-GB" dirty="0" err="1">
                <a:solidFill>
                  <a:srgbClr val="333333"/>
                </a:solidFill>
                <a:latin typeface="Merriweather"/>
              </a:rPr>
              <a:t>Galagidae</a:t>
            </a:r>
            <a:r>
              <a:rPr lang="en-GB" dirty="0">
                <a:solidFill>
                  <a:srgbClr val="333333"/>
                </a:solidFill>
                <a:latin typeface="Merriweather"/>
              </a:rPr>
              <a:t> family, found in forested parts of Africa. Bush babies are also called </a:t>
            </a:r>
            <a:r>
              <a:rPr lang="en-GB" dirty="0" err="1">
                <a:solidFill>
                  <a:srgbClr val="333333"/>
                </a:solidFill>
                <a:latin typeface="Merriweather"/>
              </a:rPr>
              <a:t>galagos</a:t>
            </a:r>
            <a:r>
              <a:rPr lang="en-GB" dirty="0">
                <a:solidFill>
                  <a:srgbClr val="333333"/>
                </a:solidFill>
                <a:latin typeface="Merriweather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4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8461448" y="320040"/>
            <a:ext cx="72008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8389440" y="1609416"/>
            <a:ext cx="3024336" cy="484632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87624" y="23024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Chagga</a:t>
            </a:r>
            <a:r>
              <a:rPr lang="en-GB" dirty="0" smtClean="0"/>
              <a:t> tribe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1939"/>
            <a:ext cx="3981089" cy="33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7" y="37911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are sick you expect to get spat on 80 times and blown up each nostril by the doctor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17829" y="4723689"/>
            <a:ext cx="148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1m </a:t>
            </a:r>
            <a:r>
              <a:rPr lang="en-GB" dirty="0" err="1" smtClean="0"/>
              <a:t>chagga</a:t>
            </a:r>
            <a:r>
              <a:rPr lang="en-GB" dirty="0" smtClean="0"/>
              <a:t> tribe and ate the third largest tribe in </a:t>
            </a:r>
            <a:r>
              <a:rPr lang="en-GB" dirty="0" err="1" smtClean="0"/>
              <a:t>tanzania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15719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They live in </a:t>
            </a:r>
            <a:r>
              <a:rPr lang="en-GB" dirty="0" err="1" smtClean="0"/>
              <a:t>vihambas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365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115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Opulent</vt:lpstr>
      <vt:lpstr>Microsoft Graph Chart</vt:lpstr>
      <vt:lpstr>Mount Kilimanjaro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Kilimanjaro</dc:title>
  <dc:creator>pupil</dc:creator>
  <cp:lastModifiedBy>#</cp:lastModifiedBy>
  <cp:revision>7</cp:revision>
  <dcterms:created xsi:type="dcterms:W3CDTF">2016-01-26T13:44:53Z</dcterms:created>
  <dcterms:modified xsi:type="dcterms:W3CDTF">2016-02-02T15:27:04Z</dcterms:modified>
</cp:coreProperties>
</file>