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E5B2A67-024C-40D2-BEFD-9CFA9B1DD059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7C3F33B-7CA5-4BE4-A9FD-84F39DC4759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124745"/>
            <a:ext cx="7558608" cy="9361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5400" dirty="0" smtClean="0">
                <a:solidFill>
                  <a:schemeClr val="accent3">
                    <a:lumMod val="75000"/>
                  </a:schemeClr>
                </a:solidFill>
                <a:latin typeface="Algerian" panose="04020705040A02060702" pitchFamily="82" charset="0"/>
              </a:rPr>
              <a:t>Congo rainforest</a:t>
            </a:r>
            <a:endParaRPr lang="en-GB" sz="5400" dirty="0">
              <a:solidFill>
                <a:schemeClr val="accent3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Blackadder ITC" panose="04020505051007020D02" pitchFamily="82" charset="0"/>
              </a:rPr>
              <a:t>By Theo and </a:t>
            </a:r>
            <a:r>
              <a:rPr lang="en-GB" sz="2800" dirty="0">
                <a:latin typeface="Blackadder ITC" panose="04020505051007020D02" pitchFamily="82" charset="0"/>
              </a:rPr>
              <a:t>W</a:t>
            </a:r>
            <a:r>
              <a:rPr lang="en-GB" sz="2800" dirty="0" smtClean="0">
                <a:latin typeface="Blackadder ITC" panose="04020505051007020D02" pitchFamily="82" charset="0"/>
              </a:rPr>
              <a:t>illiam</a:t>
            </a:r>
            <a:endParaRPr lang="en-GB" sz="2800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54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373704">
            <a:off x="1364203" y="-1077363"/>
            <a:ext cx="113192" cy="45719"/>
          </a:xfrm>
        </p:spPr>
        <p:txBody>
          <a:bodyPr>
            <a:normAutofit fontScale="90000"/>
          </a:bodyPr>
          <a:lstStyle/>
          <a:p>
            <a:endParaRPr lang="en-GB" sz="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1043492" y="5832629"/>
            <a:ext cx="6777317" cy="1124763"/>
          </a:xfrm>
        </p:spPr>
        <p:txBody>
          <a:bodyPr/>
          <a:lstStyle/>
          <a:p>
            <a:pPr lvl="1"/>
            <a:endParaRPr lang="en-GB" dirty="0"/>
          </a:p>
        </p:txBody>
      </p:sp>
      <p:pic>
        <p:nvPicPr>
          <p:cNvPr id="1026" name="Picture 2" descr="Image result for congo rainfor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422013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worldpulse.com/sites/default/files/post/11809/21888/post_image_gallery/b7d90cc3a9ab2d01de3957561e259d48/hpim007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10941" y="823325"/>
            <a:ext cx="289920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5616" y="4221088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Here are some pictures of the </a:t>
            </a:r>
            <a:r>
              <a:rPr lang="en-GB" sz="20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congo</a:t>
            </a:r>
            <a:r>
              <a:rPr lang="en-GB" sz="2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rainforest</a:t>
            </a:r>
            <a:endParaRPr lang="en-GB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6556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6600" dirty="0" smtClean="0">
                <a:latin typeface="Agency FB" panose="020B0503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Plant facts</a:t>
            </a:r>
            <a:endParaRPr lang="en-GB" sz="6600" dirty="0">
              <a:latin typeface="Agency FB" panose="020B0503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8580" indent="0">
              <a:buNone/>
            </a:pPr>
            <a:r>
              <a:rPr lang="en-GB" sz="3200" dirty="0"/>
              <a:t>O</a:t>
            </a:r>
            <a:r>
              <a:rPr lang="en-GB" sz="3200" dirty="0" smtClean="0"/>
              <a:t>nly 1 % of the light reaches the ground which means that very few plants survive. The trees grow up to 40 metres forming a dense upper canopy.</a:t>
            </a:r>
          </a:p>
        </p:txBody>
      </p:sp>
      <p:pic>
        <p:nvPicPr>
          <p:cNvPr id="2050" name="Picture 2" descr="https://www.worldpulse.com/sites/default/files/post/11809/21888/post_image_gallery/b7d90cc3a9ab2d01de3957561e259d48/hpim007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18350" y="-3195736"/>
            <a:ext cx="6135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95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19675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1381418"/>
            <a:ext cx="65527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ANIMAL FACTS</a:t>
            </a:r>
            <a:endParaRPr lang="en-GB" sz="4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780928"/>
            <a:ext cx="7560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Endangered wildlife , forest elephants ,chimpanzees ,bonobos and mountain gorillas are all found in the </a:t>
            </a:r>
            <a:r>
              <a:rPr lang="en-GB" sz="3200" dirty="0" err="1" smtClean="0"/>
              <a:t>congo</a:t>
            </a:r>
            <a:r>
              <a:rPr lang="en-GB" sz="3200" dirty="0" smtClean="0"/>
              <a:t> basin. There are 400 species of mammals ,1000 species of birds and 100 species of fish.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9569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3611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268760"/>
            <a:ext cx="7344816" cy="15696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600" dirty="0" smtClean="0">
                <a:solidFill>
                  <a:schemeClr val="accent1">
                    <a:lumMod val="75000"/>
                  </a:schemeClr>
                </a:solidFill>
              </a:rPr>
              <a:t>Wow facts</a:t>
            </a:r>
            <a:endParaRPr lang="en-GB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14797136" y="5157192"/>
            <a:ext cx="144016" cy="1585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115616" y="3789040"/>
            <a:ext cx="7056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Congo is the second largest rainforest next to the Amazon. </a:t>
            </a:r>
          </a:p>
          <a:p>
            <a:endParaRPr lang="en-GB" dirty="0"/>
          </a:p>
          <a:p>
            <a:r>
              <a:rPr lang="en-GB" dirty="0" smtClean="0"/>
              <a:t>The rainforest has an enormous biodiversity significance and is also important for the </a:t>
            </a:r>
            <a:r>
              <a:rPr lang="en-GB" dirty="0" err="1" smtClean="0"/>
              <a:t>livelhoods</a:t>
            </a:r>
            <a:r>
              <a:rPr lang="en-GB" dirty="0" smtClean="0"/>
              <a:t> of millions </a:t>
            </a:r>
            <a:r>
              <a:rPr lang="en-GB" smtClean="0"/>
              <a:t>of people.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6800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170</TotalTime>
  <Words>118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Congo rainforest</vt:lpstr>
      <vt:lpstr>PowerPoint Presentation</vt:lpstr>
      <vt:lpstr>Plant facts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Congo rainforest</dc:title>
  <dc:creator>pupil</dc:creator>
  <cp:lastModifiedBy>z</cp:lastModifiedBy>
  <cp:revision>14</cp:revision>
  <dcterms:created xsi:type="dcterms:W3CDTF">2016-01-26T13:48:46Z</dcterms:created>
  <dcterms:modified xsi:type="dcterms:W3CDTF">2016-02-08T14:16:25Z</dcterms:modified>
</cp:coreProperties>
</file>