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257" r:id="rId3"/>
    <p:sldId id="258" r:id="rId4"/>
    <p:sldId id="259" r:id="rId5"/>
    <p:sldId id="268" r:id="rId6"/>
    <p:sldId id="266" r:id="rId7"/>
    <p:sldId id="267" r:id="rId8"/>
    <p:sldId id="262" r:id="rId9"/>
    <p:sldId id="260"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E4621-3720-40B6-9269-5CBC4F046828}" type="datetimeFigureOut">
              <a:rPr lang="en-GB" smtClean="0"/>
              <a:t>08/02/2016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43A021-FF66-4873-818E-004AA9D485E1}" type="slidenum">
              <a:rPr lang="en-GB" smtClean="0"/>
              <a:t>‹#›</a:t>
            </a:fld>
            <a:endParaRPr lang="en-GB"/>
          </a:p>
        </p:txBody>
      </p:sp>
    </p:spTree>
    <p:extLst>
      <p:ext uri="{BB962C8B-B14F-4D97-AF65-F5344CB8AC3E}">
        <p14:creationId xmlns:p14="http://schemas.microsoft.com/office/powerpoint/2010/main" val="2805159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3A021-FF66-4873-818E-004AA9D485E1}" type="slidenum">
              <a:rPr lang="en-GB" smtClean="0"/>
              <a:t>4</a:t>
            </a:fld>
            <a:endParaRPr lang="en-GB"/>
          </a:p>
        </p:txBody>
      </p:sp>
    </p:spTree>
    <p:extLst>
      <p:ext uri="{BB962C8B-B14F-4D97-AF65-F5344CB8AC3E}">
        <p14:creationId xmlns:p14="http://schemas.microsoft.com/office/powerpoint/2010/main" val="153150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3A021-FF66-4873-818E-004AA9D485E1}" type="slidenum">
              <a:rPr lang="en-GB" smtClean="0"/>
              <a:t>6</a:t>
            </a:fld>
            <a:endParaRPr lang="en-GB"/>
          </a:p>
        </p:txBody>
      </p:sp>
    </p:spTree>
    <p:extLst>
      <p:ext uri="{BB962C8B-B14F-4D97-AF65-F5344CB8AC3E}">
        <p14:creationId xmlns:p14="http://schemas.microsoft.com/office/powerpoint/2010/main" val="127828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E103E84-59BE-43D9-96C7-4C213D36A2A3}" type="datetimeFigureOut">
              <a:rPr lang="en-GB" smtClean="0"/>
              <a:t>08/02/2016</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4B28BDC7-3653-4DCD-902A-AC7D09FBAD0E}"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103E84-59BE-43D9-96C7-4C213D36A2A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103E84-59BE-43D9-96C7-4C213D36A2A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103E84-59BE-43D9-96C7-4C213D36A2A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103E84-59BE-43D9-96C7-4C213D36A2A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4B28BDC7-3653-4DCD-902A-AC7D09FBAD0E}"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103E84-59BE-43D9-96C7-4C213D36A2A3}"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103E84-59BE-43D9-96C7-4C213D36A2A3}" type="datetimeFigureOut">
              <a:rPr lang="en-GB" smtClean="0"/>
              <a:t>08/02/2016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103E84-59BE-43D9-96C7-4C213D36A2A3}" type="datetimeFigureOut">
              <a:rPr lang="en-GB" smtClean="0"/>
              <a:t>08/02/2016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03E84-59BE-43D9-96C7-4C213D36A2A3}" type="datetimeFigureOut">
              <a:rPr lang="en-GB" smtClean="0"/>
              <a:t>08/02/2016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103E84-59BE-43D9-96C7-4C213D36A2A3}"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103E84-59BE-43D9-96C7-4C213D36A2A3}"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E103E84-59BE-43D9-96C7-4C213D36A2A3}" type="datetimeFigureOut">
              <a:rPr lang="en-GB" smtClean="0"/>
              <a:t>08/02/2016</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B28BDC7-3653-4DCD-902A-AC7D09FBAD0E}"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1772816"/>
            <a:ext cx="6400800" cy="1296144"/>
          </a:xfrm>
        </p:spPr>
        <p:txBody>
          <a:bodyPr>
            <a:normAutofit fontScale="90000"/>
          </a:bodyPr>
          <a:lstStyle/>
          <a:p>
            <a:r>
              <a:rPr lang="en-GB" dirty="0" smtClean="0"/>
              <a:t>Kalahari DESERT</a:t>
            </a:r>
            <a:br>
              <a:rPr lang="en-GB" dirty="0" smtClean="0"/>
            </a:br>
            <a:r>
              <a:rPr lang="en-GB" dirty="0"/>
              <a:t/>
            </a:r>
            <a:br>
              <a:rPr lang="en-GB" dirty="0"/>
            </a:br>
            <a:endParaRPr lang="en-GB" dirty="0"/>
          </a:p>
        </p:txBody>
      </p:sp>
      <p:sp>
        <p:nvSpPr>
          <p:cNvPr id="3" name="Subtitle 2"/>
          <p:cNvSpPr>
            <a:spLocks noGrp="1"/>
          </p:cNvSpPr>
          <p:nvPr>
            <p:ph type="subTitle" idx="1"/>
          </p:nvPr>
        </p:nvSpPr>
        <p:spPr>
          <a:xfrm rot="2917561" flipH="1">
            <a:off x="1547664" y="3140968"/>
            <a:ext cx="295944" cy="1368152"/>
          </a:xfrm>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6" name="TextBox 5"/>
          <p:cNvSpPr txBox="1"/>
          <p:nvPr/>
        </p:nvSpPr>
        <p:spPr>
          <a:xfrm>
            <a:off x="2699792" y="5085184"/>
            <a:ext cx="5112568" cy="707886"/>
          </a:xfrm>
          <a:prstGeom prst="rect">
            <a:avLst/>
          </a:prstGeom>
          <a:noFill/>
        </p:spPr>
        <p:txBody>
          <a:bodyPr wrap="square" rtlCol="0">
            <a:spAutoFit/>
          </a:bodyPr>
          <a:lstStyle/>
          <a:p>
            <a:r>
              <a:rPr lang="en-GB" sz="4000" dirty="0" smtClean="0"/>
              <a:t>By lily- </a:t>
            </a:r>
            <a:r>
              <a:rPr lang="en-GB" sz="4000" dirty="0"/>
              <a:t>A</a:t>
            </a:r>
            <a:r>
              <a:rPr lang="en-GB" sz="4000" dirty="0" smtClean="0"/>
              <a:t>nn </a:t>
            </a:r>
            <a:r>
              <a:rPr lang="en-GB" sz="4000" dirty="0" smtClean="0"/>
              <a:t>and </a:t>
            </a:r>
            <a:r>
              <a:rPr lang="en-GB" sz="4000" dirty="0"/>
              <a:t>S</a:t>
            </a:r>
            <a:r>
              <a:rPr lang="en-GB" sz="4000" dirty="0" smtClean="0"/>
              <a:t>kye</a:t>
            </a:r>
            <a:endParaRPr lang="en-GB"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04864"/>
            <a:ext cx="554461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6882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7776864" cy="769441"/>
          </a:xfrm>
          <a:prstGeom prst="rect">
            <a:avLst/>
          </a:prstGeom>
          <a:noFill/>
        </p:spPr>
        <p:txBody>
          <a:bodyPr wrap="square" rtlCol="0">
            <a:spAutoFit/>
          </a:bodyPr>
          <a:lstStyle/>
          <a:p>
            <a:r>
              <a:rPr lang="en-GB" sz="4400" dirty="0" smtClean="0">
                <a:solidFill>
                  <a:srgbClr val="FFC000"/>
                </a:solidFill>
              </a:rPr>
              <a:t>facts</a:t>
            </a:r>
            <a:endParaRPr lang="en-GB" sz="4400" dirty="0">
              <a:solidFill>
                <a:srgbClr val="FFC000"/>
              </a:solidFill>
            </a:endParaRPr>
          </a:p>
        </p:txBody>
      </p:sp>
      <p:sp>
        <p:nvSpPr>
          <p:cNvPr id="3" name="Rectangle 2"/>
          <p:cNvSpPr/>
          <p:nvPr/>
        </p:nvSpPr>
        <p:spPr>
          <a:xfrm>
            <a:off x="3838195" y="5301208"/>
            <a:ext cx="4572000" cy="1200329"/>
          </a:xfrm>
          <a:prstGeom prst="rect">
            <a:avLst/>
          </a:prstGeom>
        </p:spPr>
        <p:txBody>
          <a:bodyPr>
            <a:spAutoFit/>
          </a:bodyPr>
          <a:lstStyle/>
          <a:p>
            <a:r>
              <a:rPr lang="en-GB" dirty="0"/>
              <a:t>The Kalahari is generally known as a semi-desert or savannah, as it receives some rainfall has more plants and animals than the usual dry desert.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30766">
            <a:off x="4633631" y="329248"/>
            <a:ext cx="2782211" cy="197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351" y="2132856"/>
            <a:ext cx="4572000" cy="1754326"/>
          </a:xfrm>
          <a:prstGeom prst="rect">
            <a:avLst/>
          </a:prstGeom>
        </p:spPr>
        <p:txBody>
          <a:bodyPr>
            <a:spAutoFit/>
          </a:bodyPr>
          <a:lstStyle/>
          <a:p>
            <a:r>
              <a:rPr lang="en-GB" dirty="0"/>
              <a:t>The desert houses many different species involving birds, including the smaller weaver bird. The weaver bird creates huge nests from twigs and grass at the top of poles and trees.</a:t>
            </a:r>
          </a:p>
          <a:p>
            <a:r>
              <a:rPr lang="en-GB" dirty="0"/>
              <a:t>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57564">
            <a:off x="222586" y="3930993"/>
            <a:ext cx="3615609" cy="239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81684">
            <a:off x="5292080" y="2521192"/>
            <a:ext cx="3264024" cy="2448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107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PLANTS AND RIVERS</a:t>
            </a:r>
            <a:endParaRPr lang="en-GB" dirty="0"/>
          </a:p>
        </p:txBody>
      </p:sp>
      <p:sp>
        <p:nvSpPr>
          <p:cNvPr id="3" name="Content Placeholder 2"/>
          <p:cNvSpPr>
            <a:spLocks noGrp="1"/>
          </p:cNvSpPr>
          <p:nvPr>
            <p:ph idx="1"/>
          </p:nvPr>
        </p:nvSpPr>
        <p:spPr>
          <a:xfrm>
            <a:off x="539552" y="1528192"/>
            <a:ext cx="8157592" cy="5213176"/>
          </a:xfrm>
        </p:spPr>
        <p:txBody>
          <a:bodyPr>
            <a:normAutofit/>
          </a:bodyPr>
          <a:lstStyle/>
          <a:p>
            <a:r>
              <a:rPr lang="en-GB" dirty="0"/>
              <a:t>The vegetation in the arid southern regions consist mostly of grasses including </a:t>
            </a:r>
            <a:r>
              <a:rPr lang="en-GB" dirty="0" err="1"/>
              <a:t>Eragrostis</a:t>
            </a:r>
            <a:r>
              <a:rPr lang="en-GB" dirty="0"/>
              <a:t> (</a:t>
            </a:r>
            <a:r>
              <a:rPr lang="en-GB" dirty="0" err="1"/>
              <a:t>lovegrass</a:t>
            </a:r>
            <a:r>
              <a:rPr lang="en-GB" dirty="0"/>
              <a:t>), </a:t>
            </a:r>
            <a:r>
              <a:rPr lang="en-GB" dirty="0" err="1"/>
              <a:t>Aristida</a:t>
            </a:r>
            <a:r>
              <a:rPr lang="en-GB" dirty="0"/>
              <a:t>, and </a:t>
            </a:r>
            <a:r>
              <a:rPr lang="en-GB" dirty="0" err="1"/>
              <a:t>Stipagrostis</a:t>
            </a:r>
            <a:r>
              <a:rPr lang="en-GB" dirty="0"/>
              <a:t>, as well as scattered trees and shrubs including Acacia, </a:t>
            </a:r>
            <a:r>
              <a:rPr lang="en-GB" dirty="0" err="1"/>
              <a:t>Colophospermum</a:t>
            </a:r>
            <a:r>
              <a:rPr lang="en-GB" dirty="0"/>
              <a:t>, </a:t>
            </a:r>
            <a:r>
              <a:rPr lang="en-GB" dirty="0" err="1"/>
              <a:t>Commiphora</a:t>
            </a:r>
            <a:r>
              <a:rPr lang="en-GB" dirty="0"/>
              <a:t>, and Terminalia</a:t>
            </a:r>
            <a:r>
              <a:rPr lang="en-GB" dirty="0" smtClean="0"/>
              <a:t>.</a:t>
            </a:r>
          </a:p>
          <a:p>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778" y="4293096"/>
            <a:ext cx="2602133" cy="1696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4293096"/>
            <a:ext cx="2600135" cy="231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221088"/>
            <a:ext cx="3103395"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91066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BUSHMEN</a:t>
            </a:r>
            <a:endParaRPr lang="en-GB" dirty="0"/>
          </a:p>
        </p:txBody>
      </p:sp>
      <p:sp>
        <p:nvSpPr>
          <p:cNvPr id="3" name="Content Placeholder 2"/>
          <p:cNvSpPr>
            <a:spLocks noGrp="1"/>
          </p:cNvSpPr>
          <p:nvPr>
            <p:ph idx="1"/>
          </p:nvPr>
        </p:nvSpPr>
        <p:spPr/>
        <p:txBody>
          <a:bodyPr/>
          <a:lstStyle/>
          <a:p>
            <a:r>
              <a:rPr lang="en-GB" dirty="0"/>
              <a:t> The Bushmen are one of the most studied aboriginal people and it has been stipulated that the Bushman is one of our last connections with a hunter gatherer existence some 20,000 years ago before man domesticated animals or grew crops.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264610"/>
            <a:ext cx="4104456" cy="244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4271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FLAG AND MAP</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3968" y="1196752"/>
            <a:ext cx="4330824" cy="2596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4864"/>
            <a:ext cx="355282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755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lstStyle/>
          <a:p>
            <a:r>
              <a:rPr lang="en-GB" dirty="0" smtClean="0"/>
              <a:t>FACTS </a:t>
            </a:r>
            <a:endParaRPr lang="en-GB" dirty="0"/>
          </a:p>
        </p:txBody>
      </p:sp>
      <p:sp>
        <p:nvSpPr>
          <p:cNvPr id="3" name="Content Placeholder 2"/>
          <p:cNvSpPr>
            <a:spLocks noGrp="1"/>
          </p:cNvSpPr>
          <p:nvPr>
            <p:ph idx="1"/>
          </p:nvPr>
        </p:nvSpPr>
        <p:spPr>
          <a:xfrm>
            <a:off x="395536" y="1124744"/>
            <a:ext cx="8229600" cy="3960440"/>
          </a:xfrm>
        </p:spPr>
        <p:txBody>
          <a:bodyPr>
            <a:normAutofit fontScale="92500" lnSpcReduction="20000"/>
          </a:bodyPr>
          <a:lstStyle/>
          <a:p>
            <a:r>
              <a:rPr lang="en-GB" dirty="0"/>
              <a:t>The only permanent river that flows through the desert is the Okavango River.</a:t>
            </a:r>
          </a:p>
          <a:p>
            <a:endParaRPr lang="en-GB" dirty="0"/>
          </a:p>
          <a:p>
            <a:r>
              <a:rPr lang="en-GB" dirty="0"/>
              <a:t>The Kalahari desert is home to many big cats including lions, cheetahs or leopards.</a:t>
            </a:r>
          </a:p>
          <a:p>
            <a:endParaRPr lang="en-GB" dirty="0"/>
          </a:p>
          <a:p>
            <a:r>
              <a:rPr lang="en-GB" dirty="0"/>
              <a:t>The Kalahari is the southernmost desert in Africa.</a:t>
            </a:r>
          </a:p>
          <a:p>
            <a:endParaRPr lang="en-GB" dirty="0"/>
          </a:p>
          <a:p>
            <a:r>
              <a:rPr lang="en-GB" dirty="0"/>
              <a:t>It is the 6th biggest desert by area on Earth and the second biggest in Africa after the Sahara.</a:t>
            </a:r>
          </a:p>
        </p:txBody>
      </p:sp>
      <p:sp>
        <p:nvSpPr>
          <p:cNvPr id="4" name="Rectangle 3"/>
          <p:cNvSpPr/>
          <p:nvPr/>
        </p:nvSpPr>
        <p:spPr>
          <a:xfrm>
            <a:off x="1475656" y="5445224"/>
            <a:ext cx="4572000" cy="1200329"/>
          </a:xfrm>
          <a:prstGeom prst="rect">
            <a:avLst/>
          </a:prstGeom>
        </p:spPr>
        <p:txBody>
          <a:bodyPr>
            <a:spAutoFit/>
          </a:bodyPr>
          <a:lstStyle/>
          <a:p>
            <a:r>
              <a:rPr lang="en-GB" dirty="0" smtClean="0"/>
              <a:t>The </a:t>
            </a:r>
            <a:r>
              <a:rPr lang="en-GB" dirty="0" err="1" smtClean="0"/>
              <a:t>Taa</a:t>
            </a:r>
            <a:r>
              <a:rPr lang="en-GB" dirty="0" smtClean="0"/>
              <a:t> language, spoken by less than 5,000 people in the Kalahari desert is the language with the most vowels and consonants.</a:t>
            </a:r>
            <a:endParaRPr lang="en-GB" dirty="0"/>
          </a:p>
        </p:txBody>
      </p:sp>
    </p:spTree>
    <p:extLst>
      <p:ext uri="{BB962C8B-B14F-4D97-AF65-F5344CB8AC3E}">
        <p14:creationId xmlns:p14="http://schemas.microsoft.com/office/powerpoint/2010/main" val="4459430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Animals in </a:t>
            </a:r>
            <a:r>
              <a:rPr lang="en-GB" dirty="0" err="1" smtClean="0"/>
              <a:t>kalahari</a:t>
            </a:r>
            <a:r>
              <a:rPr lang="en-GB" dirty="0" smtClean="0"/>
              <a:t> desert </a:t>
            </a:r>
            <a:endParaRPr lang="en-GB" dirty="0"/>
          </a:p>
        </p:txBody>
      </p:sp>
      <p:sp>
        <p:nvSpPr>
          <p:cNvPr id="3" name="Content Placeholder 2"/>
          <p:cNvSpPr>
            <a:spLocks noGrp="1"/>
          </p:cNvSpPr>
          <p:nvPr>
            <p:ph idx="1"/>
          </p:nvPr>
        </p:nvSpPr>
        <p:spPr/>
        <p:txBody>
          <a:bodyPr/>
          <a:lstStyle/>
          <a:p>
            <a:pPr marL="137160" indent="0">
              <a:buNone/>
            </a:pPr>
            <a:r>
              <a:rPr lang="en-GB" dirty="0" smtClean="0"/>
              <a:t> </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552" y="1158311"/>
            <a:ext cx="3744416" cy="2428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0110" y="1158311"/>
            <a:ext cx="3308696" cy="219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www.sapeople.com/wp-content/uploads/2011/05/lion-kalahari-dese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346040"/>
            <a:ext cx="2391261" cy="33238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4482622"/>
            <a:ext cx="2963386" cy="196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4338638"/>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0315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337220"/>
            <a:ext cx="4629200" cy="1143000"/>
          </a:xfrm>
        </p:spPr>
        <p:txBody>
          <a:bodyPr/>
          <a:lstStyle/>
          <a:p>
            <a:r>
              <a:rPr lang="en-GB" dirty="0" smtClean="0"/>
              <a:t>elephants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0"/>
            <a:ext cx="4784643" cy="328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909" y="3982293"/>
            <a:ext cx="4345091" cy="289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2643" y="3382128"/>
            <a:ext cx="4572000" cy="1200329"/>
          </a:xfrm>
          <a:prstGeom prst="rect">
            <a:avLst/>
          </a:prstGeom>
        </p:spPr>
        <p:txBody>
          <a:bodyPr>
            <a:spAutoFit/>
          </a:bodyPr>
          <a:lstStyle/>
          <a:p>
            <a:r>
              <a:rPr lang="en-GB" dirty="0"/>
              <a:t>You would be forgiven for thinking that elephant are perpetually hungry when hearing the rumbling sounds coming from the herd you are watching.</a:t>
            </a:r>
          </a:p>
        </p:txBody>
      </p:sp>
    </p:spTree>
    <p:extLst>
      <p:ext uri="{BB962C8B-B14F-4D97-AF65-F5344CB8AC3E}">
        <p14:creationId xmlns:p14="http://schemas.microsoft.com/office/powerpoint/2010/main" val="173865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leopard</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459" y="3803888"/>
            <a:ext cx="4571999" cy="306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0" y="1412776"/>
            <a:ext cx="4572000" cy="5355312"/>
          </a:xfrm>
          <a:prstGeom prst="rect">
            <a:avLst/>
          </a:prstGeom>
        </p:spPr>
        <p:txBody>
          <a:bodyPr>
            <a:spAutoFit/>
          </a:bodyPr>
          <a:lstStyle/>
          <a:p>
            <a:r>
              <a:rPr lang="en-GB" dirty="0"/>
              <a:t>Leopards show a great diversity in coat colour and rosettes patterns. In general, the coat colour varies from pale yellow to deep gold or tawny, and is patterned with black rosettes. The head, lower limbs and belly are spotted with solid black. Coat colour and patterning are broadly associated with habitat type. Their rosettes are circular in East Africa but tend to be squarer in southern Africa and larger in Asian populations. </a:t>
            </a:r>
            <a:r>
              <a:rPr lang="en-GB" dirty="0" smtClean="0"/>
              <a:t>Their </a:t>
            </a:r>
            <a:r>
              <a:rPr lang="en-GB" dirty="0"/>
              <a:t>yellow coat tends to be more pale and cream coloured in desert populations, more </a:t>
            </a:r>
            <a:r>
              <a:rPr lang="en-GB" dirty="0" err="1"/>
              <a:t>gray</a:t>
            </a:r>
            <a:r>
              <a:rPr lang="en-GB" dirty="0"/>
              <a:t> in colder climates, and of a darker golden hue in rainforest habitats. Overall, the fur under the belly tends to be lighter coloured and of a softer, downy type. Solid black spots in place of open rosettes are generally seen along the face, limbs and underbelly.[4]</a:t>
            </a: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1" y="1196752"/>
            <a:ext cx="388434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45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0"/>
            <a:ext cx="3995936" cy="1896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512" y="404664"/>
            <a:ext cx="7776864" cy="923330"/>
          </a:xfrm>
          <a:prstGeom prst="rect">
            <a:avLst/>
          </a:prstGeom>
          <a:noFill/>
        </p:spPr>
        <p:txBody>
          <a:bodyPr wrap="square" rtlCol="0">
            <a:spAutoFit/>
          </a:bodyPr>
          <a:lstStyle/>
          <a:p>
            <a:r>
              <a:rPr lang="en-GB" sz="5400" dirty="0" smtClean="0">
                <a:solidFill>
                  <a:schemeClr val="bg1"/>
                </a:solidFill>
              </a:rPr>
              <a:t>Painted dogs</a:t>
            </a:r>
            <a:endParaRPr lang="en-GB" sz="5400" dirty="0">
              <a:solidFill>
                <a:schemeClr val="bg1"/>
              </a:solidFill>
            </a:endParaRPr>
          </a:p>
        </p:txBody>
      </p:sp>
      <p:sp>
        <p:nvSpPr>
          <p:cNvPr id="6" name="Rectangle 5"/>
          <p:cNvSpPr/>
          <p:nvPr/>
        </p:nvSpPr>
        <p:spPr>
          <a:xfrm>
            <a:off x="3347864" y="3212976"/>
            <a:ext cx="5382344" cy="3231654"/>
          </a:xfrm>
          <a:prstGeom prst="rect">
            <a:avLst/>
          </a:prstGeom>
        </p:spPr>
        <p:txBody>
          <a:bodyPr wrap="square">
            <a:spAutoFit/>
          </a:bodyPr>
          <a:lstStyle/>
          <a:p>
            <a:r>
              <a:rPr lang="en-GB" sz="2800" dirty="0"/>
              <a:t>Killing of prey is </a:t>
            </a:r>
            <a:r>
              <a:rPr lang="en-GB" sz="2800" dirty="0" smtClean="0"/>
              <a:t>mainly </a:t>
            </a:r>
            <a:r>
              <a:rPr lang="en-GB" sz="2800" dirty="0"/>
              <a:t>through </a:t>
            </a:r>
            <a:r>
              <a:rPr lang="en-GB" sz="2800" dirty="0" smtClean="0"/>
              <a:t>disembowelment. </a:t>
            </a:r>
          </a:p>
          <a:p>
            <a:endParaRPr lang="en-GB" sz="2800" dirty="0"/>
          </a:p>
          <a:p>
            <a:endParaRPr lang="en-GB" dirty="0" smtClean="0"/>
          </a:p>
          <a:p>
            <a:endParaRPr lang="en-GB" dirty="0" smtClean="0"/>
          </a:p>
          <a:p>
            <a:r>
              <a:rPr lang="en-GB" dirty="0" smtClean="0"/>
              <a:t> </a:t>
            </a:r>
            <a:r>
              <a:rPr lang="en-GB" sz="2800" dirty="0" smtClean="0"/>
              <a:t>Wild </a:t>
            </a:r>
            <a:r>
              <a:rPr lang="en-GB" sz="2800" dirty="0"/>
              <a:t>dogs feed predominantly upon the most </a:t>
            </a:r>
            <a:r>
              <a:rPr lang="en-GB" sz="2800" dirty="0" smtClean="0"/>
              <a:t> </a:t>
            </a:r>
            <a:r>
              <a:rPr lang="en-GB" sz="2800" dirty="0"/>
              <a:t>medium sized </a:t>
            </a:r>
            <a:r>
              <a:rPr lang="en-GB" sz="2800" dirty="0" smtClean="0"/>
              <a:t>or </a:t>
            </a:r>
            <a:r>
              <a:rPr lang="en-GB" sz="2800" dirty="0"/>
              <a:t>large </a:t>
            </a:r>
            <a:r>
              <a:rPr lang="en-GB" sz="2800" dirty="0" smtClean="0"/>
              <a:t>antelope available.</a:t>
            </a:r>
            <a:endParaRPr lang="en-GB" sz="2800" dirty="0"/>
          </a:p>
        </p:txBody>
      </p:sp>
      <p:sp>
        <p:nvSpPr>
          <p:cNvPr id="7" name="Rectangle 6"/>
          <p:cNvSpPr/>
          <p:nvPr/>
        </p:nvSpPr>
        <p:spPr>
          <a:xfrm>
            <a:off x="-7235" y="1327994"/>
            <a:ext cx="4572000" cy="1815882"/>
          </a:xfrm>
          <a:prstGeom prst="rect">
            <a:avLst/>
          </a:prstGeom>
        </p:spPr>
        <p:txBody>
          <a:bodyPr>
            <a:spAutoFit/>
          </a:bodyPr>
          <a:lstStyle/>
          <a:p>
            <a:r>
              <a:rPr lang="en-GB" sz="2800" dirty="0"/>
              <a:t>Wild dogs are opportunistic carnivores </a:t>
            </a:r>
            <a:endParaRPr lang="en-GB" sz="2800" dirty="0" smtClean="0"/>
          </a:p>
          <a:p>
            <a:r>
              <a:rPr lang="en-GB" sz="2800" dirty="0" smtClean="0"/>
              <a:t> </a:t>
            </a:r>
            <a:r>
              <a:rPr lang="en-GB" sz="2800" dirty="0"/>
              <a:t>hunting </a:t>
            </a:r>
            <a:r>
              <a:rPr lang="en-GB" sz="2800" dirty="0" smtClean="0"/>
              <a:t>in packs to </a:t>
            </a:r>
            <a:r>
              <a:rPr lang="en-GB" sz="2800" dirty="0"/>
              <a:t>chase down </a:t>
            </a:r>
            <a:r>
              <a:rPr lang="en-GB" sz="2800" dirty="0" smtClean="0"/>
              <a:t>prey.</a:t>
            </a:r>
            <a:endParaRPr lang="en-GB" sz="2800" dirty="0"/>
          </a:p>
        </p:txBody>
      </p:sp>
    </p:spTree>
    <p:extLst>
      <p:ext uri="{BB962C8B-B14F-4D97-AF65-F5344CB8AC3E}">
        <p14:creationId xmlns:p14="http://schemas.microsoft.com/office/powerpoint/2010/main" val="375678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84377">
            <a:off x="209535" y="70476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162862" y="783241"/>
            <a:ext cx="2664296" cy="5909310"/>
          </a:xfrm>
          <a:prstGeom prst="rect">
            <a:avLst/>
          </a:prstGeom>
        </p:spPr>
        <p:txBody>
          <a:bodyPr wrap="square">
            <a:spAutoFit/>
          </a:bodyPr>
          <a:lstStyle/>
          <a:p>
            <a:r>
              <a:rPr lang="en-GB" dirty="0"/>
              <a:t>To survive, these lions can live without water for extended periods. The little moisture they do take in is obtained from the blood of their prey. </a:t>
            </a:r>
            <a:endParaRPr lang="en-GB" dirty="0" smtClean="0"/>
          </a:p>
          <a:p>
            <a:endParaRPr lang="en-GB" dirty="0"/>
          </a:p>
          <a:p>
            <a:r>
              <a:rPr lang="en-GB" dirty="0" smtClean="0"/>
              <a:t>To </a:t>
            </a:r>
            <a:r>
              <a:rPr lang="en-GB" dirty="0"/>
              <a:t>find their prey, they need to travel very long distances in search of food. Hunger will drive them to take some risks when hunting larger prey. They will sometimes use the little energy they do have to settle for smaller prey like mice – prey that other lions will see as a waste of time.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82135">
            <a:off x="249774" y="3562105"/>
            <a:ext cx="3746162" cy="253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55368" y="316576"/>
            <a:ext cx="5688632" cy="523220"/>
          </a:xfrm>
          <a:prstGeom prst="rect">
            <a:avLst/>
          </a:prstGeom>
          <a:noFill/>
        </p:spPr>
        <p:txBody>
          <a:bodyPr wrap="square" rtlCol="0">
            <a:spAutoFit/>
          </a:bodyPr>
          <a:lstStyle/>
          <a:p>
            <a:r>
              <a:rPr lang="en-GB" sz="2800" dirty="0"/>
              <a:t>L</a:t>
            </a:r>
            <a:r>
              <a:rPr lang="en-GB" sz="2800" dirty="0" smtClean="0"/>
              <a:t>ions</a:t>
            </a:r>
            <a:endParaRPr lang="en-GB" sz="2800" dirty="0"/>
          </a:p>
        </p:txBody>
      </p:sp>
    </p:spTree>
    <p:extLst>
      <p:ext uri="{BB962C8B-B14F-4D97-AF65-F5344CB8AC3E}">
        <p14:creationId xmlns:p14="http://schemas.microsoft.com/office/powerpoint/2010/main" val="46384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sz="8000" dirty="0" smtClean="0">
                <a:solidFill>
                  <a:schemeClr val="accent2">
                    <a:lumMod val="75000"/>
                  </a:schemeClr>
                </a:solidFill>
              </a:rPr>
              <a:t>facts</a:t>
            </a:r>
            <a:endParaRPr lang="en-GB" dirty="0"/>
          </a:p>
        </p:txBody>
      </p:sp>
      <p:sp>
        <p:nvSpPr>
          <p:cNvPr id="3" name="Content Placeholder 2"/>
          <p:cNvSpPr>
            <a:spLocks noGrp="1"/>
          </p:cNvSpPr>
          <p:nvPr>
            <p:ph idx="1"/>
          </p:nvPr>
        </p:nvSpPr>
        <p:spPr/>
        <p:txBody>
          <a:bodyPr/>
          <a:lstStyle/>
          <a:p>
            <a:r>
              <a:rPr lang="en-GB" dirty="0"/>
              <a:t>The popular game, Mario Kart features a track named </a:t>
            </a:r>
            <a:r>
              <a:rPr lang="en-GB" dirty="0" err="1"/>
              <a:t>Kalimari</a:t>
            </a:r>
            <a:r>
              <a:rPr lang="en-GB" dirty="0"/>
              <a:t> Desert. This track was inspired by the </a:t>
            </a:r>
            <a:r>
              <a:rPr lang="en-GB" dirty="0" smtClean="0"/>
              <a:t>Kalahari </a:t>
            </a:r>
            <a:r>
              <a:rPr lang="en-GB" dirty="0"/>
              <a:t>Desert</a:t>
            </a:r>
            <a:r>
              <a:rPr lang="en-GB" dirty="0" smtClean="0"/>
              <a:t>.</a:t>
            </a:r>
          </a:p>
          <a:p>
            <a:r>
              <a:rPr lang="en-GB"/>
              <a:t>The Kalahari Desert actually has huge areas that are good for grazing and support more animals than are found in a true desert.</a:t>
            </a:r>
            <a:endParaRPr lang="en-GB" dirty="0"/>
          </a:p>
        </p:txBody>
      </p:sp>
    </p:spTree>
    <p:extLst>
      <p:ext uri="{BB962C8B-B14F-4D97-AF65-F5344CB8AC3E}">
        <p14:creationId xmlns:p14="http://schemas.microsoft.com/office/powerpoint/2010/main" val="546359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101</TotalTime>
  <Words>602</Words>
  <Application>Microsoft Office PowerPoint</Application>
  <PresentationFormat>On-screen Show (4:3)</PresentationFormat>
  <Paragraphs>49</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Kalahari DESERT  </vt:lpstr>
      <vt:lpstr>THE FLAG AND MAP</vt:lpstr>
      <vt:lpstr>FACTS </vt:lpstr>
      <vt:lpstr>Animals in kalahari desert </vt:lpstr>
      <vt:lpstr>elephants</vt:lpstr>
      <vt:lpstr>The leopard</vt:lpstr>
      <vt:lpstr>PowerPoint Presentation</vt:lpstr>
      <vt:lpstr>PowerPoint Presentation</vt:lpstr>
      <vt:lpstr> facts</vt:lpstr>
      <vt:lpstr>PowerPoint Presentation</vt:lpstr>
      <vt:lpstr>PLANTS AND RIVERS</vt:lpstr>
      <vt:lpstr>BUSHMEN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Kalahari  .</dc:title>
  <dc:creator>z</dc:creator>
  <cp:lastModifiedBy>#</cp:lastModifiedBy>
  <cp:revision>12</cp:revision>
  <dcterms:created xsi:type="dcterms:W3CDTF">2016-01-26T13:45:25Z</dcterms:created>
  <dcterms:modified xsi:type="dcterms:W3CDTF">2016-02-08T14:16:16Z</dcterms:modified>
</cp:coreProperties>
</file>