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6763" autoAdjust="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57F81-B98D-4C73-8FF5-83BEB95008C1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E6CAA-296F-4A42-AADA-A69C420E1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28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E6CAA-296F-4A42-AADA-A69C420E1AE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038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15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19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60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49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15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985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07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728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22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3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935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335A5-22A8-4456-BFB3-12B91F69DE55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19A12-DBB3-4A1B-99E1-9DEEDD79C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464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H="1">
            <a:off x="0" y="1844824"/>
            <a:ext cx="11196735" cy="1052736"/>
          </a:xfrm>
        </p:spPr>
        <p:txBody>
          <a:bodyPr/>
          <a:lstStyle/>
          <a:p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NMNM</a:t>
            </a:r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800" y="5874051"/>
            <a:ext cx="3312368" cy="583019"/>
          </a:xfrm>
          <a:solidFill>
            <a:schemeClr val="accent6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/>
          <a:lstStyle/>
          <a:p>
            <a:pPr algn="l"/>
            <a:r>
              <a:rPr lang="en-GB" b="1" i="1" dirty="0" smtClean="0">
                <a:latin typeface="Baskerville Old Face" pitchFamily="18" charset="0"/>
              </a:rPr>
              <a:t>By Jamie-lee Moss</a:t>
            </a:r>
            <a:endParaRPr lang="en-GB" b="1" i="1" dirty="0">
              <a:latin typeface="Baskerville Old Face" pitchFamily="18" charset="0"/>
            </a:endParaRPr>
          </a:p>
        </p:txBody>
      </p:sp>
      <p:sp>
        <p:nvSpPr>
          <p:cNvPr id="4" name="Explosion 2 3"/>
          <p:cNvSpPr/>
          <p:nvPr/>
        </p:nvSpPr>
        <p:spPr>
          <a:xfrm>
            <a:off x="395536" y="2060848"/>
            <a:ext cx="3176503" cy="1618702"/>
          </a:xfrm>
          <a:prstGeom prst="irregularSeal2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>
              <a:latin typeface="Baskerville Old Face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050" name="Picture 2" descr="http://eskipaper.com/images/sahara-desert-wallpaper-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1" y="-38555"/>
            <a:ext cx="9098800" cy="587727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55776" y="182505"/>
            <a:ext cx="5040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i="1" u="sng" dirty="0" smtClean="0">
                <a:solidFill>
                  <a:srgbClr val="FFFF00"/>
                </a:solidFill>
              </a:rPr>
              <a:t>Sahara  Desert</a:t>
            </a:r>
            <a:endParaRPr lang="en-GB" sz="6000" b="1" i="1" u="sng" dirty="0">
              <a:solidFill>
                <a:srgbClr val="FFFF00"/>
              </a:solidFill>
            </a:endParaRPr>
          </a:p>
        </p:txBody>
      </p:sp>
      <p:sp>
        <p:nvSpPr>
          <p:cNvPr id="6" name="Explosion 1 5"/>
          <p:cNvSpPr/>
          <p:nvPr/>
        </p:nvSpPr>
        <p:spPr>
          <a:xfrm rot="20299159">
            <a:off x="99576" y="1690675"/>
            <a:ext cx="3258114" cy="1909640"/>
          </a:xfrm>
          <a:prstGeom prst="irregularSeal1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30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1.gstatic.com/images?q=tbn:ANd9GcTfKSRCREOlgwfSn6l00SMTdOz4sxRGCjOvQnbMiSt-xr3_VSaRq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08720"/>
            <a:ext cx="5904656" cy="275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35696" y="10734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map to show where the Sahara Desert is in Africa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331640" y="4149080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(it also </a:t>
            </a:r>
            <a:r>
              <a:rPr lang="en-GB" smtClean="0"/>
              <a:t>shows where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63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8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22</Words>
  <Application>Microsoft Office PowerPoint</Application>
  <PresentationFormat>On-screen Show (4:3)</PresentationFormat>
  <Paragraphs>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  NMNM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Sahara desert</dc:title>
  <dc:creator>pupil</dc:creator>
  <cp:lastModifiedBy>pupil</cp:lastModifiedBy>
  <cp:revision>11</cp:revision>
  <dcterms:created xsi:type="dcterms:W3CDTF">2016-01-26T13:49:03Z</dcterms:created>
  <dcterms:modified xsi:type="dcterms:W3CDTF">2016-02-08T14:17:39Z</dcterms:modified>
</cp:coreProperties>
</file>