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0F9779-6D96-4DBA-9022-4047080E6576}" type="datetimeFigureOut">
              <a:rPr lang="en-GB" smtClean="0"/>
              <a:t>08/02/2016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ECD4DB-6C9B-47C4-B8A9-6218A4B45A59}" type="slidenum">
              <a:rPr lang="en-GB" smtClean="0"/>
              <a:t>‹#›</a:t>
            </a:fld>
            <a:endParaRPr lang="en-GB"/>
          </a:p>
        </p:txBody>
      </p:sp>
    </p:spTree>
    <p:extLst>
      <p:ext uri="{BB962C8B-B14F-4D97-AF65-F5344CB8AC3E}">
        <p14:creationId xmlns:p14="http://schemas.microsoft.com/office/powerpoint/2010/main" val="3051416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ECD4DB-6C9B-47C4-B8A9-6218A4B45A59}" type="slidenum">
              <a:rPr lang="en-GB" smtClean="0"/>
              <a:t>7</a:t>
            </a:fld>
            <a:endParaRPr lang="en-GB"/>
          </a:p>
        </p:txBody>
      </p:sp>
    </p:spTree>
    <p:extLst>
      <p:ext uri="{BB962C8B-B14F-4D97-AF65-F5344CB8AC3E}">
        <p14:creationId xmlns:p14="http://schemas.microsoft.com/office/powerpoint/2010/main" val="388207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6E4490F8-E592-4C4C-8D43-86766E674AD0}" type="datetimeFigureOut">
              <a:rPr lang="en-GB" smtClean="0"/>
              <a:t>08/02/2016</a:t>
            </a:fld>
            <a:endParaRPr lang="en-GB"/>
          </a:p>
        </p:txBody>
      </p:sp>
      <p:sp>
        <p:nvSpPr>
          <p:cNvPr id="23" name="Slide Number Placeholder 22"/>
          <p:cNvSpPr>
            <a:spLocks noGrp="1"/>
          </p:cNvSpPr>
          <p:nvPr>
            <p:ph type="sldNum" sz="quarter" idx="11"/>
          </p:nvPr>
        </p:nvSpPr>
        <p:spPr/>
        <p:txBody>
          <a:bodyPr/>
          <a:lstStyle/>
          <a:p>
            <a:fld id="{A9921171-803E-4839-B5BD-C510DD5E6FE5}" type="slidenum">
              <a:rPr lang="en-GB" smtClean="0"/>
              <a:t>‹#›</a:t>
            </a:fld>
            <a:endParaRPr lang="en-GB"/>
          </a:p>
        </p:txBody>
      </p:sp>
      <p:sp>
        <p:nvSpPr>
          <p:cNvPr id="24" name="Footer Placeholder 23"/>
          <p:cNvSpPr>
            <a:spLocks noGrp="1"/>
          </p:cNvSpPr>
          <p:nvPr>
            <p:ph type="ftr" sz="quarter" idx="12"/>
          </p:nvPr>
        </p:nvSpPr>
        <p:spPr/>
        <p:txBody>
          <a:bodyPr/>
          <a:lstStyle/>
          <a:p>
            <a:endParaRPr lang="en-GB"/>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490F8-E592-4C4C-8D43-86766E674AD0}"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21171-803E-4839-B5BD-C510DD5E6FE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4490F8-E592-4C4C-8D43-86766E674AD0}"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21171-803E-4839-B5BD-C510DD5E6FE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6E4490F8-E592-4C4C-8D43-86766E674AD0}" type="datetimeFigureOut">
              <a:rPr lang="en-GB" smtClean="0"/>
              <a:t>08/02/2016</a:t>
            </a:fld>
            <a:endParaRPr lang="en-GB"/>
          </a:p>
        </p:txBody>
      </p:sp>
      <p:sp>
        <p:nvSpPr>
          <p:cNvPr id="19" name="Slide Number Placeholder 18"/>
          <p:cNvSpPr>
            <a:spLocks noGrp="1"/>
          </p:cNvSpPr>
          <p:nvPr>
            <p:ph type="sldNum" sz="quarter" idx="15"/>
          </p:nvPr>
        </p:nvSpPr>
        <p:spPr/>
        <p:txBody>
          <a:bodyPr/>
          <a:lstStyle/>
          <a:p>
            <a:fld id="{A9921171-803E-4839-B5BD-C510DD5E6FE5}" type="slidenum">
              <a:rPr lang="en-GB" smtClean="0"/>
              <a:t>‹#›</a:t>
            </a:fld>
            <a:endParaRPr lang="en-GB"/>
          </a:p>
        </p:txBody>
      </p:sp>
      <p:sp>
        <p:nvSpPr>
          <p:cNvPr id="21" name="Footer Placeholder 20"/>
          <p:cNvSpPr>
            <a:spLocks noGrp="1"/>
          </p:cNvSpPr>
          <p:nvPr>
            <p:ph type="ftr" sz="quarter" idx="16"/>
          </p:nvPr>
        </p:nvSpPr>
        <p:spPr/>
        <p:txBody>
          <a:bodyPr/>
          <a:lstStyle/>
          <a:p>
            <a:endParaRPr lang="en-GB"/>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6E4490F8-E592-4C4C-8D43-86766E674AD0}" type="datetimeFigureOut">
              <a:rPr lang="en-GB" smtClean="0"/>
              <a:t>08/02/2016</a:t>
            </a:fld>
            <a:endParaRPr lang="en-GB"/>
          </a:p>
        </p:txBody>
      </p:sp>
      <p:sp>
        <p:nvSpPr>
          <p:cNvPr id="20" name="Slide Number Placeholder 19"/>
          <p:cNvSpPr>
            <a:spLocks noGrp="1"/>
          </p:cNvSpPr>
          <p:nvPr>
            <p:ph type="sldNum" sz="quarter" idx="11"/>
          </p:nvPr>
        </p:nvSpPr>
        <p:spPr/>
        <p:txBody>
          <a:bodyPr/>
          <a:lstStyle/>
          <a:p>
            <a:fld id="{A9921171-803E-4839-B5BD-C510DD5E6FE5}" type="slidenum">
              <a:rPr lang="en-GB" smtClean="0"/>
              <a:t>‹#›</a:t>
            </a:fld>
            <a:endParaRPr lang="en-GB"/>
          </a:p>
        </p:txBody>
      </p:sp>
      <p:sp>
        <p:nvSpPr>
          <p:cNvPr id="21" name="Footer Placeholder 20"/>
          <p:cNvSpPr>
            <a:spLocks noGrp="1"/>
          </p:cNvSpPr>
          <p:nvPr>
            <p:ph type="ftr" sz="quarter" idx="12"/>
          </p:nvPr>
        </p:nvSpPr>
        <p:spPr/>
        <p:txBody>
          <a:bodyPr/>
          <a:lstStyle/>
          <a:p>
            <a:endParaRPr lang="en-GB"/>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6E4490F8-E592-4C4C-8D43-86766E674AD0}" type="datetimeFigureOut">
              <a:rPr lang="en-GB" smtClean="0"/>
              <a:t>08/02/2016</a:t>
            </a:fld>
            <a:endParaRPr lang="en-GB"/>
          </a:p>
        </p:txBody>
      </p:sp>
      <p:sp>
        <p:nvSpPr>
          <p:cNvPr id="25" name="Slide Number Placeholder 24"/>
          <p:cNvSpPr>
            <a:spLocks noGrp="1"/>
          </p:cNvSpPr>
          <p:nvPr>
            <p:ph type="sldNum" sz="quarter" idx="16"/>
          </p:nvPr>
        </p:nvSpPr>
        <p:spPr/>
        <p:txBody>
          <a:bodyPr/>
          <a:lstStyle/>
          <a:p>
            <a:fld id="{A9921171-803E-4839-B5BD-C510DD5E6FE5}" type="slidenum">
              <a:rPr lang="en-GB" smtClean="0"/>
              <a:t>‹#›</a:t>
            </a:fld>
            <a:endParaRPr lang="en-GB"/>
          </a:p>
        </p:txBody>
      </p:sp>
      <p:sp>
        <p:nvSpPr>
          <p:cNvPr id="26" name="Footer Placeholder 25"/>
          <p:cNvSpPr>
            <a:spLocks noGrp="1"/>
          </p:cNvSpPr>
          <p:nvPr>
            <p:ph type="ftr" sz="quarter" idx="17"/>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6E4490F8-E592-4C4C-8D43-86766E674AD0}" type="datetimeFigureOut">
              <a:rPr lang="en-GB" smtClean="0"/>
              <a:t>08/02/2016</a:t>
            </a:fld>
            <a:endParaRPr lang="en-GB"/>
          </a:p>
        </p:txBody>
      </p:sp>
      <p:sp>
        <p:nvSpPr>
          <p:cNvPr id="24" name="Slide Number Placeholder 23"/>
          <p:cNvSpPr>
            <a:spLocks noGrp="1"/>
          </p:cNvSpPr>
          <p:nvPr>
            <p:ph type="sldNum" sz="quarter" idx="17"/>
          </p:nvPr>
        </p:nvSpPr>
        <p:spPr/>
        <p:txBody>
          <a:bodyPr/>
          <a:lstStyle/>
          <a:p>
            <a:fld id="{A9921171-803E-4839-B5BD-C510DD5E6FE5}" type="slidenum">
              <a:rPr lang="en-GB" smtClean="0"/>
              <a:t>‹#›</a:t>
            </a:fld>
            <a:endParaRPr lang="en-GB"/>
          </a:p>
        </p:txBody>
      </p:sp>
      <p:sp>
        <p:nvSpPr>
          <p:cNvPr id="29" name="Footer Placeholder 28"/>
          <p:cNvSpPr>
            <a:spLocks noGrp="1"/>
          </p:cNvSpPr>
          <p:nvPr>
            <p:ph type="ftr" sz="quarter" idx="18"/>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6E4490F8-E592-4C4C-8D43-86766E674AD0}" type="datetimeFigureOut">
              <a:rPr lang="en-GB" smtClean="0"/>
              <a:t>08/02/2016</a:t>
            </a:fld>
            <a:endParaRPr lang="en-GB"/>
          </a:p>
        </p:txBody>
      </p:sp>
      <p:sp>
        <p:nvSpPr>
          <p:cNvPr id="14" name="Slide Number Placeholder 13"/>
          <p:cNvSpPr>
            <a:spLocks noGrp="1"/>
          </p:cNvSpPr>
          <p:nvPr>
            <p:ph type="sldNum" sz="quarter" idx="11"/>
          </p:nvPr>
        </p:nvSpPr>
        <p:spPr/>
        <p:txBody>
          <a:bodyPr/>
          <a:lstStyle/>
          <a:p>
            <a:fld id="{A9921171-803E-4839-B5BD-C510DD5E6FE5}"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6E4490F8-E592-4C4C-8D43-86766E674AD0}" type="datetimeFigureOut">
              <a:rPr lang="en-GB" smtClean="0"/>
              <a:t>08/02/2016</a:t>
            </a:fld>
            <a:endParaRPr lang="en-GB"/>
          </a:p>
        </p:txBody>
      </p:sp>
      <p:sp>
        <p:nvSpPr>
          <p:cNvPr id="12" name="Slide Number Placeholder 11"/>
          <p:cNvSpPr>
            <a:spLocks noGrp="1"/>
          </p:cNvSpPr>
          <p:nvPr>
            <p:ph type="sldNum" sz="quarter" idx="11"/>
          </p:nvPr>
        </p:nvSpPr>
        <p:spPr/>
        <p:txBody>
          <a:bodyPr/>
          <a:lstStyle/>
          <a:p>
            <a:fld id="{A9921171-803E-4839-B5BD-C510DD5E6FE5}" type="slidenum">
              <a:rPr lang="en-GB" smtClean="0"/>
              <a:t>‹#›</a:t>
            </a:fld>
            <a:endParaRPr lang="en-GB"/>
          </a:p>
        </p:txBody>
      </p:sp>
      <p:sp>
        <p:nvSpPr>
          <p:cNvPr id="13" name="Footer Placeholder 12"/>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6E4490F8-E592-4C4C-8D43-86766E674AD0}" type="datetimeFigureOut">
              <a:rPr lang="en-GB" smtClean="0"/>
              <a:t>08/02/2016</a:t>
            </a:fld>
            <a:endParaRPr lang="en-GB"/>
          </a:p>
        </p:txBody>
      </p:sp>
      <p:sp>
        <p:nvSpPr>
          <p:cNvPr id="18" name="Slide Number Placeholder 17"/>
          <p:cNvSpPr>
            <a:spLocks noGrp="1"/>
          </p:cNvSpPr>
          <p:nvPr>
            <p:ph type="sldNum" sz="quarter" idx="16"/>
          </p:nvPr>
        </p:nvSpPr>
        <p:spPr/>
        <p:txBody>
          <a:bodyPr/>
          <a:lstStyle/>
          <a:p>
            <a:fld id="{A9921171-803E-4839-B5BD-C510DD5E6FE5}" type="slidenum">
              <a:rPr lang="en-GB" smtClean="0"/>
              <a:t>‹#›</a:t>
            </a:fld>
            <a:endParaRPr lang="en-GB"/>
          </a:p>
        </p:txBody>
      </p:sp>
      <p:sp>
        <p:nvSpPr>
          <p:cNvPr id="20" name="Footer Placeholder 19"/>
          <p:cNvSpPr>
            <a:spLocks noGrp="1"/>
          </p:cNvSpPr>
          <p:nvPr>
            <p:ph type="ftr" sz="quarter" idx="17"/>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6E4490F8-E592-4C4C-8D43-86766E674AD0}" type="datetimeFigureOut">
              <a:rPr lang="en-GB" smtClean="0"/>
              <a:t>08/02/2016</a:t>
            </a:fld>
            <a:endParaRPr lang="en-GB"/>
          </a:p>
        </p:txBody>
      </p:sp>
      <p:sp>
        <p:nvSpPr>
          <p:cNvPr id="20" name="Slide Number Placeholder 19"/>
          <p:cNvSpPr>
            <a:spLocks noGrp="1"/>
          </p:cNvSpPr>
          <p:nvPr>
            <p:ph type="sldNum" sz="quarter" idx="15"/>
          </p:nvPr>
        </p:nvSpPr>
        <p:spPr/>
        <p:txBody>
          <a:bodyPr/>
          <a:lstStyle/>
          <a:p>
            <a:fld id="{A9921171-803E-4839-B5BD-C510DD5E6FE5}" type="slidenum">
              <a:rPr lang="en-GB" smtClean="0"/>
              <a:t>‹#›</a:t>
            </a:fld>
            <a:endParaRPr lang="en-GB"/>
          </a:p>
        </p:txBody>
      </p:sp>
      <p:sp>
        <p:nvSpPr>
          <p:cNvPr id="21" name="Footer Placeholder 20"/>
          <p:cNvSpPr>
            <a:spLocks noGrp="1"/>
          </p:cNvSpPr>
          <p:nvPr>
            <p:ph type="ftr" sz="quarter" idx="16"/>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6E4490F8-E592-4C4C-8D43-86766E674AD0}" type="datetimeFigureOut">
              <a:rPr lang="en-GB" smtClean="0"/>
              <a:t>08/02/2016</a:t>
            </a:fld>
            <a:endParaRPr lang="en-GB"/>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GB"/>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A9921171-803E-4839-B5BD-C510DD5E6FE5}"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772400" cy="1470025"/>
          </a:xfrm>
        </p:spPr>
        <p:txBody>
          <a:bodyPr>
            <a:normAutofit/>
          </a:bodyPr>
          <a:lstStyle/>
          <a:p>
            <a:r>
              <a:rPr lang="en-GB" sz="6000" b="0" dirty="0" smtClean="0">
                <a:latin typeface="Elephant" pitchFamily="18" charset="0"/>
              </a:rPr>
              <a:t>Sahara desert</a:t>
            </a:r>
            <a:endParaRPr lang="en-GB" sz="6000" b="0" dirty="0">
              <a:latin typeface="Elephant" pitchFamily="18" charset="0"/>
            </a:endParaRPr>
          </a:p>
        </p:txBody>
      </p:sp>
      <p:sp>
        <p:nvSpPr>
          <p:cNvPr id="4" name="TextBox 3"/>
          <p:cNvSpPr txBox="1"/>
          <p:nvPr/>
        </p:nvSpPr>
        <p:spPr>
          <a:xfrm>
            <a:off x="2843808" y="5517231"/>
            <a:ext cx="5400600" cy="830997"/>
          </a:xfrm>
          <a:prstGeom prst="rect">
            <a:avLst/>
          </a:prstGeom>
          <a:noFill/>
        </p:spPr>
        <p:txBody>
          <a:bodyPr wrap="square" rtlCol="0">
            <a:spAutoFit/>
          </a:bodyPr>
          <a:lstStyle/>
          <a:p>
            <a:r>
              <a:rPr lang="en-GB" sz="4800" dirty="0" smtClean="0"/>
              <a:t>By </a:t>
            </a:r>
            <a:r>
              <a:rPr lang="en-GB" sz="4800" dirty="0" err="1" smtClean="0"/>
              <a:t>Tejay</a:t>
            </a:r>
            <a:r>
              <a:rPr lang="en-GB" sz="4800" dirty="0" smtClean="0"/>
              <a:t> and </a:t>
            </a:r>
            <a:r>
              <a:rPr lang="en-GB" sz="4800" dirty="0" err="1" smtClean="0"/>
              <a:t>Maddie</a:t>
            </a:r>
            <a:endParaRPr lang="en-GB" sz="4800" dirty="0"/>
          </a:p>
        </p:txBody>
      </p:sp>
    </p:spTree>
    <p:extLst>
      <p:ext uri="{BB962C8B-B14F-4D97-AF65-F5344CB8AC3E}">
        <p14:creationId xmlns:p14="http://schemas.microsoft.com/office/powerpoint/2010/main" val="2010031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0520" cy="226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520" y="-515819"/>
            <a:ext cx="4463480" cy="278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 y="2266742"/>
            <a:ext cx="3567269" cy="275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2294328"/>
            <a:ext cx="3579647" cy="23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19" y="5021391"/>
            <a:ext cx="4069725" cy="191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07344" y="5395664"/>
            <a:ext cx="4929152" cy="984885"/>
          </a:xfrm>
          <a:prstGeom prst="rect">
            <a:avLst/>
          </a:prstGeom>
          <a:noFill/>
        </p:spPr>
        <p:txBody>
          <a:bodyPr wrap="square" rtlCol="0">
            <a:spAutoFit/>
          </a:bodyPr>
          <a:lstStyle/>
          <a:p>
            <a:r>
              <a:rPr lang="en-GB" dirty="0" smtClean="0"/>
              <a:t>S</a:t>
            </a:r>
            <a:r>
              <a:rPr lang="en-GB" sz="2000" dirty="0" smtClean="0"/>
              <a:t>ahara desert is the </a:t>
            </a:r>
            <a:r>
              <a:rPr lang="en-GB" sz="2000" dirty="0" err="1" smtClean="0"/>
              <a:t>hotist</a:t>
            </a:r>
            <a:r>
              <a:rPr lang="en-GB" sz="2000" dirty="0" smtClean="0"/>
              <a:t> desert in the WARLD.</a:t>
            </a:r>
          </a:p>
          <a:p>
            <a:endParaRPr lang="en-GB" dirty="0"/>
          </a:p>
        </p:txBody>
      </p:sp>
    </p:spTree>
    <p:extLst>
      <p:ext uri="{BB962C8B-B14F-4D97-AF65-F5344CB8AC3E}">
        <p14:creationId xmlns:p14="http://schemas.microsoft.com/office/powerpoint/2010/main" val="46283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3888" y="188640"/>
            <a:ext cx="7680960" cy="1066800"/>
          </a:xfrm>
        </p:spPr>
        <p:txBody>
          <a:bodyPr>
            <a:noAutofit/>
          </a:bodyPr>
          <a:lstStyle/>
          <a:p>
            <a:pPr algn="just"/>
            <a:r>
              <a:rPr lang="en-GB" sz="6600" dirty="0" smtClean="0"/>
              <a:t>PLANTS</a:t>
            </a:r>
            <a:endParaRPr lang="en-GB" sz="6600" dirty="0"/>
          </a:p>
        </p:txBody>
      </p:sp>
      <p:pic>
        <p:nvPicPr>
          <p:cNvPr id="1026" name="Picture 2" descr="http://www.buzzle.com/images/trees/sahara-flora/acacia-tre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3312368" cy="22156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nclosure.xtrweb.com/images/sahara-desert-pl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132685"/>
            <a:ext cx="5724128" cy="43845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g-aws.ehowcdn.com/default/ds-photo/getty/article/64/75/175780289_X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10" y="2187952"/>
            <a:ext cx="3144755"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74132" y="5542993"/>
            <a:ext cx="6540930" cy="1384995"/>
          </a:xfrm>
          <a:prstGeom prst="rect">
            <a:avLst/>
          </a:prstGeom>
          <a:noFill/>
        </p:spPr>
        <p:txBody>
          <a:bodyPr wrap="square" rtlCol="0">
            <a:spAutoFit/>
          </a:bodyPr>
          <a:lstStyle/>
          <a:p>
            <a:endParaRPr lang="en-GB" dirty="0" smtClean="0"/>
          </a:p>
          <a:p>
            <a:r>
              <a:rPr lang="en-GB" sz="4800" dirty="0"/>
              <a:t>These are some  plants</a:t>
            </a:r>
          </a:p>
          <a:p>
            <a:endParaRPr lang="en-GB" dirty="0"/>
          </a:p>
        </p:txBody>
      </p:sp>
    </p:spTree>
    <p:extLst>
      <p:ext uri="{BB962C8B-B14F-4D97-AF65-F5344CB8AC3E}">
        <p14:creationId xmlns:p14="http://schemas.microsoft.com/office/powerpoint/2010/main" val="100048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2775" y="401469"/>
            <a:ext cx="7056784" cy="1446550"/>
          </a:xfrm>
          <a:prstGeom prst="rect">
            <a:avLst/>
          </a:prstGeom>
          <a:noFill/>
        </p:spPr>
        <p:txBody>
          <a:bodyPr wrap="square" rtlCol="0">
            <a:spAutoFit/>
          </a:bodyPr>
          <a:lstStyle/>
          <a:p>
            <a:r>
              <a:rPr lang="en-GB" sz="4400" dirty="0" smtClean="0"/>
              <a:t>The </a:t>
            </a:r>
            <a:r>
              <a:rPr lang="en-GB" sz="4400" dirty="0"/>
              <a:t>S</a:t>
            </a:r>
            <a:r>
              <a:rPr lang="en-GB" sz="4400" dirty="0" smtClean="0"/>
              <a:t>ahara has around 500 types of plants </a:t>
            </a:r>
            <a:endParaRPr lang="en-GB" sz="4400" dirty="0"/>
          </a:p>
        </p:txBody>
      </p:sp>
      <p:sp>
        <p:nvSpPr>
          <p:cNvPr id="5" name="AutoShape 2" descr="http://7-themes.com/data_images/out/45/6922715-acacia-blossom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7-themes.com/data_images/out/45/6922715-acacia-blossoms.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276872"/>
            <a:ext cx="4623333" cy="2241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https://encrypted-tbn3.gstatic.com/images?q=tbn:ANd9GcR6Ywfwo-3W7_26htsMxFFUKM4Us115BpzC2_mmhGtnA4yVW6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540" y="2852936"/>
            <a:ext cx="3305587" cy="18511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3568" y="4834644"/>
            <a:ext cx="7128792" cy="923330"/>
          </a:xfrm>
          <a:prstGeom prst="rect">
            <a:avLst/>
          </a:prstGeom>
        </p:spPr>
        <p:txBody>
          <a:bodyPr wrap="square">
            <a:spAutoFit/>
          </a:bodyPr>
          <a:lstStyle/>
          <a:p>
            <a:r>
              <a:rPr lang="en-GB" dirty="0"/>
              <a:t>Acacias are shrubs and trees found in warm and tropical </a:t>
            </a:r>
            <a:r>
              <a:rPr lang="en-GB" dirty="0" smtClean="0"/>
              <a:t>regions. </a:t>
            </a:r>
            <a:r>
              <a:rPr lang="en-GB" dirty="0"/>
              <a:t>If their sharp spines aren't enough to keep the grazers away, their leaves are also loaded with some very nasty compounds. </a:t>
            </a:r>
          </a:p>
        </p:txBody>
      </p:sp>
    </p:spTree>
    <p:extLst>
      <p:ext uri="{BB962C8B-B14F-4D97-AF65-F5344CB8AC3E}">
        <p14:creationId xmlns:p14="http://schemas.microsoft.com/office/powerpoint/2010/main" val="199770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3.amazonaws.com/plantvillage/images/pics/000/000/499/large/Date_palm_tree.jpg?13675079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4" y="2503424"/>
            <a:ext cx="5364088" cy="435457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Date pal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Date pal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0" name="Picture 8" descr="Image result for Date pa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246" y="2503424"/>
            <a:ext cx="3789040" cy="4354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476672"/>
            <a:ext cx="6696744" cy="769441"/>
          </a:xfrm>
          <a:prstGeom prst="rect">
            <a:avLst/>
          </a:prstGeom>
          <a:noFill/>
        </p:spPr>
        <p:txBody>
          <a:bodyPr wrap="square" rtlCol="0">
            <a:spAutoFit/>
          </a:bodyPr>
          <a:lstStyle/>
          <a:p>
            <a:r>
              <a:rPr lang="en-GB" sz="4400" dirty="0" smtClean="0"/>
              <a:t>These are some  Date plants</a:t>
            </a:r>
            <a:endParaRPr lang="en-GB" sz="4400" dirty="0"/>
          </a:p>
        </p:txBody>
      </p:sp>
    </p:spTree>
    <p:extLst>
      <p:ext uri="{BB962C8B-B14F-4D97-AF65-F5344CB8AC3E}">
        <p14:creationId xmlns:p14="http://schemas.microsoft.com/office/powerpoint/2010/main" val="3486215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260648"/>
            <a:ext cx="4824536" cy="1015663"/>
          </a:xfrm>
          <a:prstGeom prst="rect">
            <a:avLst/>
          </a:prstGeom>
          <a:noFill/>
        </p:spPr>
        <p:txBody>
          <a:bodyPr wrap="square" rtlCol="0">
            <a:spAutoFit/>
          </a:bodyPr>
          <a:lstStyle/>
          <a:p>
            <a:r>
              <a:rPr lang="en-GB" sz="6000" dirty="0" smtClean="0"/>
              <a:t>WOW FACTS</a:t>
            </a:r>
            <a:endParaRPr lang="en-GB" sz="6000" dirty="0"/>
          </a:p>
        </p:txBody>
      </p:sp>
      <p:sp>
        <p:nvSpPr>
          <p:cNvPr id="6" name="Rectangle 5"/>
          <p:cNvSpPr/>
          <p:nvPr/>
        </p:nvSpPr>
        <p:spPr>
          <a:xfrm>
            <a:off x="1547664" y="1276311"/>
            <a:ext cx="6480720" cy="3477875"/>
          </a:xfrm>
          <a:prstGeom prst="rect">
            <a:avLst/>
          </a:prstGeom>
        </p:spPr>
        <p:txBody>
          <a:bodyPr wrap="square">
            <a:spAutoFit/>
          </a:bodyPr>
          <a:lstStyle/>
          <a:p>
            <a:pPr lvl="0"/>
            <a:r>
              <a:rPr lang="en-GB" sz="4400" dirty="0">
                <a:solidFill>
                  <a:srgbClr val="FFFFFF"/>
                </a:solidFill>
              </a:rPr>
              <a:t>The date season really begins early in the year when we clean up the trees after the end of the dormant period. </a:t>
            </a:r>
          </a:p>
        </p:txBody>
      </p:sp>
    </p:spTree>
    <p:extLst>
      <p:ext uri="{BB962C8B-B14F-4D97-AF65-F5344CB8AC3E}">
        <p14:creationId xmlns:p14="http://schemas.microsoft.com/office/powerpoint/2010/main" val="4263989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5736" y="459295"/>
            <a:ext cx="2592288" cy="830997"/>
          </a:xfrm>
          <a:prstGeom prst="rect">
            <a:avLst/>
          </a:prstGeom>
          <a:noFill/>
        </p:spPr>
        <p:txBody>
          <a:bodyPr wrap="square" rtlCol="0">
            <a:spAutoFit/>
          </a:bodyPr>
          <a:lstStyle/>
          <a:p>
            <a:r>
              <a:rPr lang="en-GB" sz="4800" dirty="0" smtClean="0"/>
              <a:t>PEOPLE</a:t>
            </a:r>
            <a:endParaRPr lang="en-GB" sz="4800" dirty="0"/>
          </a:p>
        </p:txBody>
      </p:sp>
      <p:pic>
        <p:nvPicPr>
          <p:cNvPr id="1026" name="Picture 2" descr="https://i.ytimg.com/vi/g9g0mgb0SQE/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95407"/>
            <a:ext cx="4921484" cy="276259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people in the sahara des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019" y="4165479"/>
            <a:ext cx="4043004" cy="26806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297121"/>
            <a:ext cx="4572000" cy="2554545"/>
          </a:xfrm>
          <a:prstGeom prst="rect">
            <a:avLst/>
          </a:prstGeom>
        </p:spPr>
        <p:txBody>
          <a:bodyPr>
            <a:spAutoFit/>
          </a:bodyPr>
          <a:lstStyle/>
          <a:p>
            <a:r>
              <a:rPr lang="en-GB" sz="2000" dirty="0"/>
              <a:t>Some of the people who live in the Sahara raise crops on irrigated land in an oasis. Others tend flocks of goats, sheep, and camels. These herders find grass for the stock along the desert's fringe or where sudden rains have fallen. They live in tents so they can move easily as soon as the grass is eaten in one place.</a:t>
            </a:r>
            <a:endParaRPr lang="en-GB" sz="2000" dirty="0"/>
          </a:p>
        </p:txBody>
      </p:sp>
    </p:spTree>
    <p:extLst>
      <p:ext uri="{BB962C8B-B14F-4D97-AF65-F5344CB8AC3E}">
        <p14:creationId xmlns:p14="http://schemas.microsoft.com/office/powerpoint/2010/main" val="4110717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82"/>
            <a:ext cx="4572000" cy="3139321"/>
          </a:xfrm>
          <a:prstGeom prst="rect">
            <a:avLst/>
          </a:prstGeom>
        </p:spPr>
        <p:txBody>
          <a:bodyPr>
            <a:spAutoFit/>
          </a:bodyPr>
          <a:lstStyle/>
          <a:p>
            <a:r>
              <a:rPr lang="en-GB" dirty="0"/>
              <a:t>The nomads wear long </a:t>
            </a:r>
            <a:r>
              <a:rPr lang="en-GB" dirty="0" err="1"/>
              <a:t>woolen</a:t>
            </a:r>
            <a:r>
              <a:rPr lang="en-GB" dirty="0"/>
              <a:t> robes called </a:t>
            </a:r>
            <a:r>
              <a:rPr lang="en-GB" i="1" dirty="0" err="1"/>
              <a:t>barracans</a:t>
            </a:r>
            <a:r>
              <a:rPr lang="en-GB" dirty="0"/>
              <a:t> for protection against the hot sun and stinging sandstorms. They wear turbans wound around the head and neck and sandals to guard their feet on the hot ground. They eat dates from oasis palms and cheese made from the milk of goats and camels. Water is a scarce and precious resource. In the markets of the oasis villages people trade wool, hides, and some of their animals for dates, coffee, and manufactured </a:t>
            </a:r>
            <a:r>
              <a:rPr lang="en-GB" dirty="0" smtClean="0"/>
              <a:t>articles. </a:t>
            </a:r>
            <a:endParaRPr lang="en-GB" dirty="0"/>
          </a:p>
        </p:txBody>
      </p:sp>
      <p:pic>
        <p:nvPicPr>
          <p:cNvPr id="2050" name="Picture 2" descr="https://images.robertharding.com/preview/RM/RH/VERTICAL/1161-47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882"/>
            <a:ext cx="3048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st-tola.ie/sites/st-tola.ie/files/imagecache/gallery_photos/mature_log_honey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64" y="4118657"/>
            <a:ext cx="5038300" cy="266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8451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99</TotalTime>
  <Words>170</Words>
  <Application>Microsoft Office PowerPoint</Application>
  <PresentationFormat>On-screen Show (4:3)</PresentationFormat>
  <Paragraphs>15</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Mylar</vt:lpstr>
      <vt:lpstr>Sahara desert</vt:lpstr>
      <vt:lpstr>PowerPoint Presentation</vt:lpstr>
      <vt:lpstr>PLANTS</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Sahara desert</dc:title>
  <dc:creator>pupil</dc:creator>
  <cp:lastModifiedBy>pupil</cp:lastModifiedBy>
  <cp:revision>12</cp:revision>
  <dcterms:created xsi:type="dcterms:W3CDTF">2016-01-26T13:45:48Z</dcterms:created>
  <dcterms:modified xsi:type="dcterms:W3CDTF">2016-02-08T14:17:46Z</dcterms:modified>
</cp:coreProperties>
</file>