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D35B46F-356D-47D8-9652-B19A9E895A6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2669-CFFE-46AD-A970-9197D1D8DD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B46F-356D-47D8-9652-B19A9E895A6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2669-CFFE-46AD-A970-9197D1D8DD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B46F-356D-47D8-9652-B19A9E895A6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2669-CFFE-46AD-A970-9197D1D8DD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B46F-356D-47D8-9652-B19A9E895A6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2669-CFFE-46AD-A970-9197D1D8DD5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B46F-356D-47D8-9652-B19A9E895A6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2669-CFFE-46AD-A970-9197D1D8DD5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B46F-356D-47D8-9652-B19A9E895A6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2669-CFFE-46AD-A970-9197D1D8DD5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B46F-356D-47D8-9652-B19A9E895A6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2669-CFFE-46AD-A970-9197D1D8DD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B46F-356D-47D8-9652-B19A9E895A6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2669-CFFE-46AD-A970-9197D1D8DD5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B46F-356D-47D8-9652-B19A9E895A6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2669-CFFE-46AD-A970-9197D1D8DD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B46F-356D-47D8-9652-B19A9E895A6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2669-CFFE-46AD-A970-9197D1D8DD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B46F-356D-47D8-9652-B19A9E895A6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2669-CFFE-46AD-A970-9197D1D8DD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D35B46F-356D-47D8-9652-B19A9E895A6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AD32669-CFFE-46AD-A970-9197D1D8DD5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5" y="476672"/>
            <a:ext cx="4104456" cy="1032212"/>
          </a:xfrm>
        </p:spPr>
        <p:txBody>
          <a:bodyPr>
            <a:normAutofit fontScale="90000"/>
          </a:bodyPr>
          <a:lstStyle/>
          <a:p>
            <a:r>
              <a:rPr lang="en-GB" sz="3200" b="1" cap="none" dirty="0" smtClean="0">
                <a:latin typeface="Algerian" panose="04020705040A02060702" pitchFamily="82" charset="0"/>
              </a:rPr>
              <a:t>Kalahari desert</a:t>
            </a:r>
            <a:endParaRPr lang="en-GB" sz="3200" b="1" cap="none" dirty="0"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0282" y="3573016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By  </a:t>
            </a:r>
            <a:r>
              <a:rPr lang="en-GB" dirty="0" err="1" smtClean="0"/>
              <a:t>Jass</a:t>
            </a:r>
            <a:r>
              <a:rPr lang="en-GB" dirty="0" smtClean="0"/>
              <a:t>  and  </a:t>
            </a:r>
            <a:r>
              <a:rPr lang="en-GB" dirty="0" err="1" smtClean="0"/>
              <a:t>Em</a:t>
            </a:r>
            <a:r>
              <a:rPr lang="en-GB" dirty="0" smtClean="0"/>
              <a:t>  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32" y="1508884"/>
            <a:ext cx="3816424" cy="192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70" y="3429000"/>
            <a:ext cx="2520280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74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196752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WHAT DOES KALAHARI  MEAN?</a:t>
            </a:r>
          </a:p>
          <a:p>
            <a:endParaRPr lang="en-GB" sz="3600" dirty="0"/>
          </a:p>
          <a:p>
            <a:r>
              <a:rPr lang="en-GB" sz="3600" dirty="0" smtClean="0"/>
              <a:t>Derived from the Tswana word </a:t>
            </a:r>
            <a:r>
              <a:rPr lang="en-GB" sz="3600" dirty="0" err="1" smtClean="0"/>
              <a:t>Kgala</a:t>
            </a:r>
            <a:r>
              <a:rPr lang="en-GB" sz="3600" dirty="0" smtClean="0"/>
              <a:t>, meaning "the great thirst", or </a:t>
            </a:r>
            <a:r>
              <a:rPr lang="en-GB" sz="3600" dirty="0" err="1" smtClean="0"/>
              <a:t>Kgalagadi</a:t>
            </a:r>
            <a:r>
              <a:rPr lang="en-GB" sz="3600" dirty="0" smtClean="0"/>
              <a:t>, meaning "a waterless place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149080"/>
            <a:ext cx="439248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55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052737"/>
            <a:ext cx="3528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The </a:t>
            </a:r>
            <a:r>
              <a:rPr lang="en-GB" sz="2800" dirty="0" smtClean="0"/>
              <a:t>Kalahari has vast areas covered by red sand without any permanent surface </a:t>
            </a:r>
            <a:r>
              <a:rPr lang="en-GB" sz="2800" dirty="0" smtClean="0"/>
              <a:t>water.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76395"/>
            <a:ext cx="3431452" cy="25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291087" cy="187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78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1967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The </a:t>
            </a:r>
            <a:r>
              <a:rPr lang="en-GB" dirty="0">
                <a:solidFill>
                  <a:prstClr val="black"/>
                </a:solidFill>
              </a:rPr>
              <a:t>only permanent river, the Okavango, flows into a delta in the northwest, forming marshes that are rich in wildlife. Ancient dry riverbeds—called </a:t>
            </a:r>
            <a:r>
              <a:rPr lang="en-GB" dirty="0" err="1">
                <a:solidFill>
                  <a:prstClr val="black"/>
                </a:solidFill>
              </a:rPr>
              <a:t>omuramba</a:t>
            </a:r>
            <a:r>
              <a:rPr lang="en-GB" dirty="0">
                <a:solidFill>
                  <a:prstClr val="black"/>
                </a:solidFill>
              </a:rPr>
              <a:t>—traverse the central northern reaches of the Kalahari and provide standing pools of water during the rainy </a:t>
            </a:r>
            <a:r>
              <a:rPr lang="en-GB" dirty="0" smtClean="0">
                <a:solidFill>
                  <a:prstClr val="black"/>
                </a:solidFill>
              </a:rPr>
              <a:t>season.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2811650" cy="210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540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05273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ANIMALS</a:t>
            </a:r>
            <a:endParaRPr lang="en-GB" sz="5400" dirty="0"/>
          </a:p>
        </p:txBody>
      </p:sp>
      <p:sp>
        <p:nvSpPr>
          <p:cNvPr id="3" name="Rectangle 2"/>
          <p:cNvSpPr/>
          <p:nvPr/>
        </p:nvSpPr>
        <p:spPr>
          <a:xfrm>
            <a:off x="4932040" y="1968094"/>
            <a:ext cx="3096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arial"/>
              </a:rPr>
              <a:t> Here </a:t>
            </a:r>
            <a:r>
              <a:rPr lang="en-GB" dirty="0" err="1">
                <a:solidFill>
                  <a:srgbClr val="333333"/>
                </a:solidFill>
                <a:latin typeface="arial"/>
              </a:rPr>
              <a:t>travelers</a:t>
            </a:r>
            <a:r>
              <a:rPr lang="en-GB" dirty="0">
                <a:solidFill>
                  <a:srgbClr val="333333"/>
                </a:solidFill>
                <a:latin typeface="arial"/>
              </a:rPr>
              <a:t> can find a number of Africa’s most famous large mammals, including Kalahari lions -- a subspecies of the African lion, adapted specifically for the challenges of the arid Kalahari -- cheetahs, leopards, hyenas, giraffes, wild dogs, zebras, impalas, baboons, elephants, desert black rhinos and buffalo.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1208"/>
            <a:ext cx="4114645" cy="308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27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7399" y="119675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u="sng" dirty="0" smtClean="0"/>
              <a:t>PEOPLE</a:t>
            </a:r>
            <a:endParaRPr lang="en-GB" sz="48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1" y="3789040"/>
            <a:ext cx="3172509" cy="206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2027749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 Even though survival in the Kalahari desert can be </a:t>
            </a:r>
            <a:r>
              <a:rPr lang="en-GB" dirty="0" err="1" smtClean="0"/>
              <a:t>challanging</a:t>
            </a:r>
            <a:r>
              <a:rPr lang="en-GB" dirty="0" smtClean="0"/>
              <a:t> there are several   tribes that make it their </a:t>
            </a:r>
            <a:r>
              <a:rPr lang="en-GB" smtClean="0"/>
              <a:t>home.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3816424" cy="279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plants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916832"/>
            <a:ext cx="6408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.</a:t>
            </a:r>
            <a:r>
              <a:rPr lang="en-GB" dirty="0" smtClean="0"/>
              <a:t>over four hundred species of plants have been identified in the Kalahari deserts</a:t>
            </a:r>
          </a:p>
          <a:p>
            <a:r>
              <a:rPr lang="en-GB" sz="6000" dirty="0" smtClean="0"/>
              <a:t>.</a:t>
            </a:r>
            <a:r>
              <a:rPr lang="en-GB" dirty="0" smtClean="0"/>
              <a:t>The Kalahari’s sand is better than most deserts.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947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95</TotalTime>
  <Words>142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Kalahari desert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Kalahari desert</dc:title>
  <dc:creator>pupil</dc:creator>
  <cp:lastModifiedBy>pupil</cp:lastModifiedBy>
  <cp:revision>11</cp:revision>
  <dcterms:created xsi:type="dcterms:W3CDTF">2016-01-26T13:46:59Z</dcterms:created>
  <dcterms:modified xsi:type="dcterms:W3CDTF">2016-02-08T14:17:30Z</dcterms:modified>
</cp:coreProperties>
</file>