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20" autoAdjust="0"/>
    <p:restoredTop sz="94660"/>
  </p:normalViewPr>
  <p:slideViewPr>
    <p:cSldViewPr>
      <p:cViewPr varScale="1">
        <p:scale>
          <a:sx n="99" d="100"/>
          <a:sy n="99" d="100"/>
        </p:scale>
        <p:origin x="-131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3C80217-4677-4A64-B1EE-36E1A8E33A73}" type="datetimeFigureOut">
              <a:rPr lang="en-GB" smtClean="0"/>
              <a:t>08/02/2016</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4271B9F-143B-4123-9628-487EB9F71B07}"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3C80217-4677-4A64-B1EE-36E1A8E33A73}" type="datetimeFigureOut">
              <a:rPr lang="en-GB" smtClean="0"/>
              <a:t>08/02/2016</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84271B9F-143B-4123-9628-487EB9F71B07}"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3C80217-4677-4A64-B1EE-36E1A8E33A73}" type="datetimeFigureOut">
              <a:rPr lang="en-GB" smtClean="0"/>
              <a:t>08/02/2016</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84271B9F-143B-4123-9628-487EB9F71B07}"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3C80217-4677-4A64-B1EE-36E1A8E33A73}" type="datetimeFigureOut">
              <a:rPr lang="en-GB" smtClean="0"/>
              <a:t>08/02/2016</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84271B9F-143B-4123-9628-487EB9F71B07}"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3C80217-4677-4A64-B1EE-36E1A8E33A73}" type="datetimeFigureOut">
              <a:rPr lang="en-GB" smtClean="0"/>
              <a:t>08/02/2016</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84271B9F-143B-4123-9628-487EB9F71B07}"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3C80217-4677-4A64-B1EE-36E1A8E33A73}" type="datetimeFigureOut">
              <a:rPr lang="en-GB" smtClean="0"/>
              <a:t>08/02/2016</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84271B9F-143B-4123-9628-487EB9F71B07}"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3C80217-4677-4A64-B1EE-36E1A8E33A73}" type="datetimeFigureOut">
              <a:rPr lang="en-GB" smtClean="0"/>
              <a:t>08/02/2016</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84271B9F-143B-4123-9628-487EB9F71B07}"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3C80217-4677-4A64-B1EE-36E1A8E33A73}" type="datetimeFigureOut">
              <a:rPr lang="en-GB" smtClean="0"/>
              <a:t>08/02/2016</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84271B9F-143B-4123-9628-487EB9F71B07}"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3C80217-4677-4A64-B1EE-36E1A8E33A73}" type="datetimeFigureOut">
              <a:rPr lang="en-GB" smtClean="0"/>
              <a:t>08/02/2016</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84271B9F-143B-4123-9628-487EB9F71B07}"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3C80217-4677-4A64-B1EE-36E1A8E33A73}" type="datetimeFigureOut">
              <a:rPr lang="en-GB" smtClean="0"/>
              <a:t>08/02/2016</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84271B9F-143B-4123-9628-487EB9F71B07}"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3C80217-4677-4A64-B1EE-36E1A8E33A73}" type="datetimeFigureOut">
              <a:rPr lang="en-GB" smtClean="0"/>
              <a:t>08/02/2016</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4271B9F-143B-4123-9628-487EB9F71B07}"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3C80217-4677-4A64-B1EE-36E1A8E33A73}" type="datetimeFigureOut">
              <a:rPr lang="en-GB" smtClean="0"/>
              <a:t>08/02/2016</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4271B9F-143B-4123-9628-487EB9F71B07}"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520" y="476672"/>
            <a:ext cx="9144000" cy="4176464"/>
          </a:xfrm>
        </p:spPr>
        <p:txBody>
          <a:bodyPr>
            <a:normAutofit/>
          </a:bodyPr>
          <a:lstStyle/>
          <a:p>
            <a:r>
              <a:rPr lang="en-GB" sz="7200" b="0" u="sng" dirty="0" smtClean="0">
                <a:solidFill>
                  <a:srgbClr val="FFFF00"/>
                </a:solidFill>
                <a:latin typeface="Berlin Sans FB Demi" panose="020E0802020502020306" pitchFamily="34" charset="0"/>
              </a:rPr>
              <a:t>Zambezi River and Victoria  Falls</a:t>
            </a:r>
            <a:br>
              <a:rPr lang="en-GB" sz="7200" b="0" u="sng" dirty="0" smtClean="0">
                <a:solidFill>
                  <a:srgbClr val="FFFF00"/>
                </a:solidFill>
                <a:latin typeface="Berlin Sans FB Demi" panose="020E0802020502020306" pitchFamily="34" charset="0"/>
              </a:rPr>
            </a:br>
            <a:r>
              <a:rPr lang="en-GB" sz="7200" b="0" u="sng" dirty="0" smtClean="0">
                <a:solidFill>
                  <a:srgbClr val="FFFF00"/>
                </a:solidFill>
                <a:latin typeface="Berlin Sans FB Demi" panose="020E0802020502020306" pitchFamily="34" charset="0"/>
              </a:rPr>
              <a:t/>
            </a:r>
            <a:br>
              <a:rPr lang="en-GB" sz="7200" b="0" u="sng" dirty="0" smtClean="0">
                <a:solidFill>
                  <a:srgbClr val="FFFF00"/>
                </a:solidFill>
                <a:latin typeface="Berlin Sans FB Demi" panose="020E0802020502020306" pitchFamily="34" charset="0"/>
              </a:rPr>
            </a:br>
            <a:r>
              <a:rPr lang="en-GB" sz="4400" b="0" u="sng" dirty="0" smtClean="0">
                <a:solidFill>
                  <a:srgbClr val="FFFF00"/>
                </a:solidFill>
                <a:latin typeface="Berlin Sans FB Demi" panose="020E0802020502020306" pitchFamily="34" charset="0"/>
              </a:rPr>
              <a:t>BY CHRISTOPHER AND LUKE</a:t>
            </a:r>
            <a:endParaRPr lang="en-GB" sz="4400" dirty="0"/>
          </a:p>
        </p:txBody>
      </p:sp>
    </p:spTree>
    <p:extLst>
      <p:ext uri="{BB962C8B-B14F-4D97-AF65-F5344CB8AC3E}">
        <p14:creationId xmlns:p14="http://schemas.microsoft.com/office/powerpoint/2010/main" val="109184220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188640"/>
            <a:ext cx="8928992" cy="15696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sz="9600" dirty="0" smtClean="0"/>
              <a:t>WOW fact! </a:t>
            </a:r>
            <a:endParaRPr lang="en-GB" sz="9600" dirty="0"/>
          </a:p>
        </p:txBody>
      </p:sp>
      <p:sp>
        <p:nvSpPr>
          <p:cNvPr id="4" name="TextBox 3"/>
          <p:cNvSpPr txBox="1"/>
          <p:nvPr/>
        </p:nvSpPr>
        <p:spPr>
          <a:xfrm>
            <a:off x="0" y="1916832"/>
            <a:ext cx="9036496" cy="1200329"/>
          </a:xfrm>
          <a:prstGeom prst="rect">
            <a:avLst/>
          </a:prstGeom>
          <a:noFill/>
        </p:spPr>
        <p:txBody>
          <a:bodyPr wrap="square" rtlCol="0">
            <a:spAutoFit/>
          </a:bodyPr>
          <a:lstStyle/>
          <a:p>
            <a:r>
              <a:rPr lang="en-GB" sz="2400" dirty="0" smtClean="0"/>
              <a:t>The Zambezi River is the largest river in the world!550 million litres of water drops every minute from</a:t>
            </a:r>
            <a:r>
              <a:rPr lang="en-GB" dirty="0" smtClean="0"/>
              <a:t> </a:t>
            </a:r>
            <a:r>
              <a:rPr lang="en-GB" sz="2400" dirty="0" smtClean="0"/>
              <a:t>Victoria Falls!</a:t>
            </a:r>
            <a:endParaRPr lang="en-GB" sz="2400" dirty="0"/>
          </a:p>
        </p:txBody>
      </p:sp>
      <p:pic>
        <p:nvPicPr>
          <p:cNvPr id="2050" name="Picture 2" descr="https://encrypted-tbn1.gstatic.com/images?q=tbn:ANd9GcSsEwuNlG_KuiB1p8OQQ79umdygmN2F1puzhEwXCLsKYBemQqG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6" y="3117161"/>
            <a:ext cx="9092984" cy="3759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1633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97" y="1115197"/>
            <a:ext cx="9144000" cy="646331"/>
          </a:xfrm>
          <a:prstGeom prst="rect">
            <a:avLst/>
          </a:prstGeom>
          <a:noFill/>
        </p:spPr>
        <p:txBody>
          <a:bodyPr wrap="square" rtlCol="0">
            <a:spAutoFit/>
          </a:bodyPr>
          <a:lstStyle/>
          <a:p>
            <a:pPr algn="ctr"/>
            <a:r>
              <a:rPr lang="en-GB" sz="3600" dirty="0" smtClean="0"/>
              <a:t>The river is 100m deep!</a:t>
            </a:r>
            <a:endParaRPr lang="en-GB" sz="3600" dirty="0"/>
          </a:p>
        </p:txBody>
      </p:sp>
      <p:sp>
        <p:nvSpPr>
          <p:cNvPr id="3" name="TextBox 2"/>
          <p:cNvSpPr txBox="1"/>
          <p:nvPr/>
        </p:nvSpPr>
        <p:spPr>
          <a:xfrm>
            <a:off x="611560" y="188640"/>
            <a:ext cx="8208912"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5400" dirty="0" smtClean="0"/>
              <a:t>WOW facts continued! </a:t>
            </a:r>
            <a:endParaRPr lang="en-GB" sz="5400" dirty="0"/>
          </a:p>
        </p:txBody>
      </p:sp>
    </p:spTree>
    <p:extLst>
      <p:ext uri="{BB962C8B-B14F-4D97-AF65-F5344CB8AC3E}">
        <p14:creationId xmlns:p14="http://schemas.microsoft.com/office/powerpoint/2010/main" val="285081644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452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5536" y="5452666"/>
            <a:ext cx="8136904" cy="584775"/>
          </a:xfrm>
          <a:prstGeom prst="rect">
            <a:avLst/>
          </a:prstGeom>
          <a:noFill/>
        </p:spPr>
        <p:txBody>
          <a:bodyPr wrap="square" rtlCol="0">
            <a:spAutoFit/>
          </a:bodyPr>
          <a:lstStyle/>
          <a:p>
            <a:pPr algn="ctr"/>
            <a:r>
              <a:rPr lang="en-GB" sz="3200" dirty="0" smtClean="0">
                <a:solidFill>
                  <a:srgbClr val="00B050"/>
                </a:solidFill>
              </a:rPr>
              <a:t>This is the beautiful Zambezi River!</a:t>
            </a:r>
            <a:endParaRPr lang="en-GB" sz="3200" dirty="0">
              <a:solidFill>
                <a:srgbClr val="00B050"/>
              </a:solidFill>
            </a:endParaRPr>
          </a:p>
        </p:txBody>
      </p:sp>
    </p:spTree>
    <p:extLst>
      <p:ext uri="{BB962C8B-B14F-4D97-AF65-F5344CB8AC3E}">
        <p14:creationId xmlns:p14="http://schemas.microsoft.com/office/powerpoint/2010/main" val="351688552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4352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71600" y="4869160"/>
            <a:ext cx="7956375" cy="584775"/>
          </a:xfrm>
          <a:prstGeom prst="rect">
            <a:avLst/>
          </a:prstGeom>
          <a:noFill/>
        </p:spPr>
        <p:txBody>
          <a:bodyPr wrap="square" rtlCol="0">
            <a:spAutoFit/>
          </a:bodyPr>
          <a:lstStyle/>
          <a:p>
            <a:pPr algn="ctr"/>
            <a:r>
              <a:rPr lang="en-GB" sz="3200" dirty="0" smtClean="0">
                <a:solidFill>
                  <a:srgbClr val="00B0F0"/>
                </a:solidFill>
              </a:rPr>
              <a:t>This is the amazing Victoria Falls!</a:t>
            </a:r>
            <a:endParaRPr lang="en-GB" sz="3200" dirty="0">
              <a:solidFill>
                <a:srgbClr val="00B0F0"/>
              </a:solidFill>
            </a:endParaRPr>
          </a:p>
        </p:txBody>
      </p:sp>
    </p:spTree>
    <p:extLst>
      <p:ext uri="{BB962C8B-B14F-4D97-AF65-F5344CB8AC3E}">
        <p14:creationId xmlns:p14="http://schemas.microsoft.com/office/powerpoint/2010/main" val="1373636729"/>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84784"/>
            <a:ext cx="8229600" cy="4525963"/>
          </a:xfrm>
        </p:spPr>
        <p:txBody>
          <a:bodyPr>
            <a:noAutofit/>
          </a:bodyPr>
          <a:lstStyle/>
          <a:p>
            <a:r>
              <a:rPr lang="en-GB" sz="2800" dirty="0">
                <a:solidFill>
                  <a:srgbClr val="FFCC00"/>
                </a:solidFill>
              </a:rPr>
              <a:t>Victoria Falls is one of the Seven Natural Wonders of the World and the major waterfall on the Zambezi River in Africa. It is famous for being the largest waterfall in the world, in the wet season. The African people who live around the falls call it Mosi-oa-Tunya which means "smoke that thunders". The water makes a roaring noise as it falls over the cliff and down into the Zambezi River below. A cloud of water vapor is always seen around the falls.</a:t>
            </a:r>
          </a:p>
        </p:txBody>
      </p:sp>
      <p:sp>
        <p:nvSpPr>
          <p:cNvPr id="3" name="Title 2"/>
          <p:cNvSpPr>
            <a:spLocks noGrp="1"/>
          </p:cNvSpPr>
          <p:nvPr>
            <p:ph type="title"/>
          </p:nvPr>
        </p:nvSpPr>
        <p:spPr/>
        <p:txBody>
          <a:bodyPr/>
          <a:lstStyle/>
          <a:p>
            <a:pPr algn="ctr"/>
            <a:r>
              <a:rPr lang="en-GB" dirty="0" smtClean="0">
                <a:solidFill>
                  <a:srgbClr val="FFCC00"/>
                </a:solidFill>
              </a:rPr>
              <a:t>AMAZING FACTS! 1</a:t>
            </a:r>
            <a:endParaRPr lang="en-GB" dirty="0">
              <a:solidFill>
                <a:srgbClr val="FFCC00"/>
              </a:solidFill>
            </a:endParaRPr>
          </a:p>
        </p:txBody>
      </p:sp>
    </p:spTree>
    <p:extLst>
      <p:ext uri="{BB962C8B-B14F-4D97-AF65-F5344CB8AC3E}">
        <p14:creationId xmlns:p14="http://schemas.microsoft.com/office/powerpoint/2010/main" val="301268183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800" dirty="0">
                <a:solidFill>
                  <a:srgbClr val="FFCC00"/>
                </a:solidFill>
              </a:rPr>
              <a:t>Victoria Falls on the Zambezi River is located on the border between the countries of Zambia and Zimbabwe in the continent of Africa.</a:t>
            </a:r>
          </a:p>
          <a:p>
            <a:r>
              <a:rPr lang="en-GB" sz="2800" dirty="0">
                <a:solidFill>
                  <a:srgbClr val="FFCC00"/>
                </a:solidFill>
              </a:rPr>
              <a:t>The Zambezi River is the largest river in Africa and one of the longest. It flows</a:t>
            </a:r>
          </a:p>
          <a:p>
            <a:r>
              <a:rPr lang="en-GB" sz="2800" dirty="0">
                <a:solidFill>
                  <a:srgbClr val="FFCC00"/>
                </a:solidFill>
              </a:rPr>
              <a:t>1,687 miles across Zambia, Angola, Namibia, Botswana, Zimbabwe and Mozambique until it reaches the Indian Ocean.</a:t>
            </a:r>
          </a:p>
        </p:txBody>
      </p:sp>
      <p:sp>
        <p:nvSpPr>
          <p:cNvPr id="3" name="Title 2"/>
          <p:cNvSpPr>
            <a:spLocks noGrp="1"/>
          </p:cNvSpPr>
          <p:nvPr>
            <p:ph type="title"/>
          </p:nvPr>
        </p:nvSpPr>
        <p:spPr/>
        <p:txBody>
          <a:bodyPr/>
          <a:lstStyle/>
          <a:p>
            <a:pPr algn="ctr"/>
            <a:r>
              <a:rPr lang="en-GB" dirty="0" smtClean="0">
                <a:solidFill>
                  <a:srgbClr val="FFCC00"/>
                </a:solidFill>
              </a:rPr>
              <a:t>AMAZING FACTS! 2</a:t>
            </a:r>
            <a:endParaRPr lang="en-GB" dirty="0">
              <a:solidFill>
                <a:srgbClr val="FFCC00"/>
              </a:solidFill>
            </a:endParaRPr>
          </a:p>
        </p:txBody>
      </p:sp>
    </p:spTree>
    <p:extLst>
      <p:ext uri="{BB962C8B-B14F-4D97-AF65-F5344CB8AC3E}">
        <p14:creationId xmlns:p14="http://schemas.microsoft.com/office/powerpoint/2010/main" val="376702298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GB" dirty="0">
                <a:solidFill>
                  <a:srgbClr val="FF6600"/>
                </a:solidFill>
              </a:rPr>
              <a:t>550 million </a:t>
            </a:r>
            <a:r>
              <a:rPr lang="en-GB" dirty="0" smtClean="0">
                <a:solidFill>
                  <a:srgbClr val="FF6600"/>
                </a:solidFill>
              </a:rPr>
              <a:t>litres </a:t>
            </a:r>
            <a:r>
              <a:rPr lang="en-GB" dirty="0">
                <a:solidFill>
                  <a:srgbClr val="FF6600"/>
                </a:solidFill>
              </a:rPr>
              <a:t>of water drops 305 feet (93 m) every minute over the cliff at Victoria Falls and continues flowing downstream as the lower Zambezi River.</a:t>
            </a:r>
          </a:p>
          <a:p>
            <a:r>
              <a:rPr lang="en-GB" dirty="0">
                <a:solidFill>
                  <a:srgbClr val="FF6600"/>
                </a:solidFill>
              </a:rPr>
              <a:t>The width of Victoria Falls in the wet season is a bit over a 1 mile wide (1,609 meters).</a:t>
            </a:r>
          </a:p>
          <a:p>
            <a:r>
              <a:rPr lang="en-GB" dirty="0">
                <a:solidFill>
                  <a:srgbClr val="FF6600"/>
                </a:solidFill>
              </a:rPr>
              <a:t>The water depth at the base of the falls is 229 feet (70m</a:t>
            </a:r>
            <a:r>
              <a:rPr lang="en-GB" dirty="0" smtClean="0">
                <a:solidFill>
                  <a:srgbClr val="FF6600"/>
                </a:solidFill>
              </a:rPr>
              <a:t>).</a:t>
            </a:r>
            <a:endParaRPr lang="en-GB" dirty="0">
              <a:solidFill>
                <a:srgbClr val="FF6600"/>
              </a:solidFill>
            </a:endParaRPr>
          </a:p>
        </p:txBody>
      </p:sp>
      <p:sp>
        <p:nvSpPr>
          <p:cNvPr id="3" name="Title 2"/>
          <p:cNvSpPr>
            <a:spLocks noGrp="1"/>
          </p:cNvSpPr>
          <p:nvPr>
            <p:ph type="title"/>
          </p:nvPr>
        </p:nvSpPr>
        <p:spPr/>
        <p:txBody>
          <a:bodyPr/>
          <a:lstStyle/>
          <a:p>
            <a:pPr algn="ctr"/>
            <a:r>
              <a:rPr lang="en-GB" dirty="0" smtClean="0">
                <a:solidFill>
                  <a:srgbClr val="FF6600"/>
                </a:solidFill>
              </a:rPr>
              <a:t>AMAZING FACTS!3</a:t>
            </a:r>
            <a:endParaRPr lang="en-GB" dirty="0">
              <a:solidFill>
                <a:srgbClr val="FF6600"/>
              </a:solidFill>
            </a:endParaRPr>
          </a:p>
        </p:txBody>
      </p:sp>
    </p:spTree>
    <p:extLst>
      <p:ext uri="{BB962C8B-B14F-4D97-AF65-F5344CB8AC3E}">
        <p14:creationId xmlns:p14="http://schemas.microsoft.com/office/powerpoint/2010/main" val="376440562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101"/>
            <a:ext cx="9144000" cy="2062103"/>
          </a:xfrm>
          <a:prstGeom prst="rect">
            <a:avLst/>
          </a:prstGeom>
        </p:spPr>
        <p:txBody>
          <a:bodyPr wrap="square">
            <a:spAutoFit/>
          </a:bodyPr>
          <a:lstStyle/>
          <a:p>
            <a:r>
              <a:rPr lang="en-GB" sz="3200" dirty="0" smtClean="0">
                <a:solidFill>
                  <a:srgbClr val="FF6600"/>
                </a:solidFill>
              </a:rPr>
              <a:t>The European explorer, </a:t>
            </a:r>
            <a:r>
              <a:rPr lang="en-GB" sz="3200" u="sng" dirty="0" smtClean="0">
                <a:solidFill>
                  <a:srgbClr val="FF6600"/>
                </a:solidFill>
              </a:rPr>
              <a:t>Doctor David Livingstone</a:t>
            </a:r>
            <a:r>
              <a:rPr lang="en-GB" sz="3200" dirty="0" smtClean="0">
                <a:solidFill>
                  <a:srgbClr val="FF6600"/>
                </a:solidFill>
              </a:rPr>
              <a:t> called the falls after Queen Victoria in England when he visited there in 1855.</a:t>
            </a:r>
            <a:endParaRPr lang="en-GB" sz="3200" dirty="0">
              <a:solidFill>
                <a:srgbClr val="FF6600"/>
              </a:solidFill>
            </a:endParaRPr>
          </a:p>
        </p:txBody>
      </p:sp>
      <p:sp>
        <p:nvSpPr>
          <p:cNvPr id="4" name="TextBox 3"/>
          <p:cNvSpPr txBox="1"/>
          <p:nvPr/>
        </p:nvSpPr>
        <p:spPr>
          <a:xfrm>
            <a:off x="1619672" y="836712"/>
            <a:ext cx="6480720" cy="369332"/>
          </a:xfrm>
          <a:prstGeom prst="rect">
            <a:avLst/>
          </a:prstGeom>
          <a:noFill/>
        </p:spPr>
        <p:txBody>
          <a:bodyPr wrap="square" rtlCol="0">
            <a:spAutoFit/>
          </a:bodyPr>
          <a:lstStyle/>
          <a:p>
            <a:endParaRPr lang="en-GB" b="1">
              <a:effectLst>
                <a:outerShdw blurRad="38100" dist="38100" dir="2700000" algn="tl">
                  <a:srgbClr val="000000">
                    <a:alpha val="43137"/>
                  </a:srgbClr>
                </a:outerShdw>
              </a:effectLst>
            </a:endParaRPr>
          </a:p>
        </p:txBody>
      </p:sp>
      <p:pic>
        <p:nvPicPr>
          <p:cNvPr id="1028" name="Picture 4" descr="http://www.dannold.com/wp-content/uploads/2009/06/david_livings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8840"/>
            <a:ext cx="9144000" cy="4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678618"/>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692696"/>
            <a:ext cx="8568952" cy="769441"/>
          </a:xfrm>
          <a:prstGeom prst="rect">
            <a:avLst/>
          </a:prstGeom>
          <a:noFill/>
        </p:spPr>
        <p:txBody>
          <a:bodyPr wrap="square" rtlCol="0">
            <a:spAutoFit/>
          </a:bodyPr>
          <a:lstStyle/>
          <a:p>
            <a:pPr algn="ctr"/>
            <a:r>
              <a:rPr lang="en-GB" sz="4400" dirty="0" smtClean="0">
                <a:solidFill>
                  <a:srgbClr val="FFFF00"/>
                </a:solidFill>
              </a:rPr>
              <a:t>C</a:t>
            </a:r>
            <a:r>
              <a:rPr lang="en-GB" sz="4400" dirty="0" smtClean="0">
                <a:solidFill>
                  <a:srgbClr val="0070C0"/>
                </a:solidFill>
              </a:rPr>
              <a:t>L</a:t>
            </a:r>
            <a:r>
              <a:rPr lang="en-GB" sz="4400" dirty="0" smtClean="0">
                <a:solidFill>
                  <a:srgbClr val="FFC000"/>
                </a:solidFill>
              </a:rPr>
              <a:t>I</a:t>
            </a:r>
            <a:r>
              <a:rPr lang="en-GB" sz="4400" dirty="0" smtClean="0">
                <a:solidFill>
                  <a:srgbClr val="002060"/>
                </a:solidFill>
              </a:rPr>
              <a:t>M</a:t>
            </a:r>
            <a:r>
              <a:rPr lang="en-GB" sz="4400" dirty="0" smtClean="0">
                <a:solidFill>
                  <a:srgbClr val="FF0000"/>
                </a:solidFill>
              </a:rPr>
              <a:t>A</a:t>
            </a:r>
            <a:r>
              <a:rPr lang="en-GB" sz="4400" dirty="0" smtClean="0">
                <a:solidFill>
                  <a:srgbClr val="7030A0"/>
                </a:solidFill>
              </a:rPr>
              <a:t>T</a:t>
            </a:r>
            <a:r>
              <a:rPr lang="en-GB" sz="4400" dirty="0" smtClean="0">
                <a:solidFill>
                  <a:srgbClr val="C00000"/>
                </a:solidFill>
              </a:rPr>
              <a:t>E</a:t>
            </a:r>
            <a:r>
              <a:rPr lang="en-GB" sz="4400" dirty="0" smtClean="0"/>
              <a:t>!</a:t>
            </a:r>
            <a:endParaRPr lang="en-GB" sz="4400" dirty="0"/>
          </a:p>
        </p:txBody>
      </p:sp>
      <p:sp>
        <p:nvSpPr>
          <p:cNvPr id="4" name="TextBox 3"/>
          <p:cNvSpPr txBox="1"/>
          <p:nvPr/>
        </p:nvSpPr>
        <p:spPr>
          <a:xfrm>
            <a:off x="1259632" y="2060848"/>
            <a:ext cx="6552728" cy="369332"/>
          </a:xfrm>
          <a:prstGeom prst="rect">
            <a:avLst/>
          </a:prstGeom>
          <a:noFill/>
        </p:spPr>
        <p:txBody>
          <a:bodyPr wrap="square" rtlCol="0">
            <a:spAutoFit/>
          </a:bodyPr>
          <a:lstStyle/>
          <a:p>
            <a:r>
              <a:rPr lang="en-GB" dirty="0" smtClean="0"/>
              <a:t>The average temperature is </a:t>
            </a:r>
            <a:r>
              <a:rPr lang="en-GB" dirty="0" smtClean="0">
                <a:solidFill>
                  <a:srgbClr val="FF0000"/>
                </a:solidFill>
              </a:rPr>
              <a:t>20</a:t>
            </a:r>
            <a:r>
              <a:rPr lang="en-GB" dirty="0" smtClean="0"/>
              <a:t> degree .  </a:t>
            </a:r>
            <a:endParaRPr lang="en-GB" dirty="0"/>
          </a:p>
        </p:txBody>
      </p:sp>
      <p:sp>
        <p:nvSpPr>
          <p:cNvPr id="6" name="TextBox 5"/>
          <p:cNvSpPr txBox="1"/>
          <p:nvPr/>
        </p:nvSpPr>
        <p:spPr>
          <a:xfrm>
            <a:off x="899592" y="2996952"/>
            <a:ext cx="6048672" cy="369332"/>
          </a:xfrm>
          <a:prstGeom prst="rect">
            <a:avLst/>
          </a:prstGeom>
          <a:noFill/>
        </p:spPr>
        <p:txBody>
          <a:bodyPr wrap="square" rtlCol="0">
            <a:spAutoFit/>
          </a:bodyPr>
          <a:lstStyle/>
          <a:p>
            <a:r>
              <a:rPr lang="en-GB" dirty="0" smtClean="0"/>
              <a:t>The rain falls in a</a:t>
            </a:r>
            <a:r>
              <a:rPr lang="en-GB" dirty="0" smtClean="0">
                <a:solidFill>
                  <a:srgbClr val="00B050"/>
                </a:solidFill>
              </a:rPr>
              <a:t> 4-6 </a:t>
            </a:r>
            <a:r>
              <a:rPr lang="en-GB" dirty="0" smtClean="0"/>
              <a:t>month each year.</a:t>
            </a:r>
            <a:endParaRPr lang="en-GB" dirty="0"/>
          </a:p>
        </p:txBody>
      </p:sp>
      <p:pic>
        <p:nvPicPr>
          <p:cNvPr id="1026" name="Picture 2" descr="http://www.mrwallpaper.com/wallpapers/zambezi-river-victoria-fa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66284"/>
            <a:ext cx="9144000" cy="3491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63686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647665"/>
            <a:ext cx="7632848" cy="769441"/>
          </a:xfrm>
          <a:prstGeom prst="rect">
            <a:avLst/>
          </a:prstGeom>
          <a:noFill/>
        </p:spPr>
        <p:txBody>
          <a:bodyPr wrap="square" rtlCol="0">
            <a:spAutoFit/>
          </a:bodyPr>
          <a:lstStyle/>
          <a:p>
            <a:pPr algn="ctr"/>
            <a:r>
              <a:rPr lang="en-GB" sz="4400" dirty="0" smtClean="0">
                <a:solidFill>
                  <a:srgbClr val="92D050"/>
                </a:solidFill>
              </a:rPr>
              <a:t>Animals!</a:t>
            </a:r>
            <a:endParaRPr lang="en-GB" sz="4400" dirty="0">
              <a:solidFill>
                <a:srgbClr val="92D050"/>
              </a:solidFill>
            </a:endParaRPr>
          </a:p>
        </p:txBody>
      </p:sp>
      <p:sp>
        <p:nvSpPr>
          <p:cNvPr id="3" name="TextBox 2"/>
          <p:cNvSpPr txBox="1"/>
          <p:nvPr/>
        </p:nvSpPr>
        <p:spPr>
          <a:xfrm>
            <a:off x="-270" y="1618849"/>
            <a:ext cx="91440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GB" dirty="0" smtClean="0"/>
              <a:t>The animals that live there are hippos,crocodiles,lizards,herons,pelicans ,egret,African fish eagles,buffalo,zebra,giraffes and elephants.</a:t>
            </a:r>
            <a:endParaRPr lang="en-GB" dirty="0"/>
          </a:p>
        </p:txBody>
      </p:sp>
      <p:sp>
        <p:nvSpPr>
          <p:cNvPr id="6" name="TextBox 5"/>
          <p:cNvSpPr txBox="1"/>
          <p:nvPr/>
        </p:nvSpPr>
        <p:spPr>
          <a:xfrm>
            <a:off x="35701" y="2977246"/>
            <a:ext cx="91440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GB" dirty="0" smtClean="0"/>
              <a:t>96 elephants die each day so in 15 years African elephants will be extinct!</a:t>
            </a:r>
            <a:endParaRPr lang="en-GB" dirty="0"/>
          </a:p>
        </p:txBody>
      </p:sp>
      <p:pic>
        <p:nvPicPr>
          <p:cNvPr id="2050" name="Picture 2" descr="http://assets.worldwildlife.org/photos/885/images/carousel_small/African_Elephant_7.27.2012_whytheymatter_HI_58709.jpg?13455809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1008"/>
            <a:ext cx="9144000" cy="3922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88823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103</TotalTime>
  <Words>353</Words>
  <Application>Microsoft Office PowerPoint</Application>
  <PresentationFormat>On-screen Show (4:3)</PresentationFormat>
  <Paragraphs>24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Concourse</vt:lpstr>
      <vt:lpstr>Zambezi River and Victoria  Falls  BY CHRISTOPHER AND LUKE</vt:lpstr>
      <vt:lpstr>PowerPoint Presentation</vt:lpstr>
      <vt:lpstr>PowerPoint Presentation</vt:lpstr>
      <vt:lpstr>AMAZING FACTS! 1</vt:lpstr>
      <vt:lpstr>AMAZING FACTS! 2</vt:lpstr>
      <vt:lpstr>AMAZING FACTS!3</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Zambezi River and Victoria  Falls  BY CHRISTOPHER AND LUKE</dc:title>
  <dc:creator>#</dc:creator>
  <cp:lastModifiedBy>pupil</cp:lastModifiedBy>
  <cp:revision>10</cp:revision>
  <dcterms:created xsi:type="dcterms:W3CDTF">2016-01-26T13:46:11Z</dcterms:created>
  <dcterms:modified xsi:type="dcterms:W3CDTF">2016-02-08T14:16:09Z</dcterms:modified>
</cp:coreProperties>
</file>