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1C704E-8FD6-4333-93AB-8542ACC502B3}"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4E376-A7DD-4FDA-96D0-5A5BA80A8637}"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C704E-8FD6-4333-93AB-8542ACC502B3}"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4E376-A7DD-4FDA-96D0-5A5BA80A8637}"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C704E-8FD6-4333-93AB-8542ACC502B3}"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4E376-A7DD-4FDA-96D0-5A5BA80A8637}"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9F1C704E-8FD6-4333-93AB-8542ACC502B3}"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4E376-A7DD-4FDA-96D0-5A5BA80A8637}"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C704E-8FD6-4333-93AB-8542ACC502B3}"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4E376-A7DD-4FDA-96D0-5A5BA80A8637}"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1C704E-8FD6-4333-93AB-8542ACC502B3}" type="datetimeFigureOut">
              <a:rPr lang="en-GB" smtClean="0"/>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44E376-A7DD-4FDA-96D0-5A5BA80A8637}"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1C704E-8FD6-4333-93AB-8542ACC502B3}" type="datetimeFigureOut">
              <a:rPr lang="en-GB" smtClean="0"/>
              <a:t>08/02/2016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44E376-A7DD-4FDA-96D0-5A5BA80A8637}"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1C704E-8FD6-4333-93AB-8542ACC502B3}" type="datetimeFigureOut">
              <a:rPr lang="en-GB" smtClean="0"/>
              <a:t>08/02/2016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44E376-A7DD-4FDA-96D0-5A5BA80A8637}"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C704E-8FD6-4333-93AB-8542ACC502B3}" type="datetimeFigureOut">
              <a:rPr lang="en-GB" smtClean="0"/>
              <a:t>08/02/2016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44E376-A7DD-4FDA-96D0-5A5BA80A8637}"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C704E-8FD6-4333-93AB-8542ACC502B3}" type="datetimeFigureOut">
              <a:rPr lang="en-GB" smtClean="0"/>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44E376-A7DD-4FDA-96D0-5A5BA80A8637}"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C704E-8FD6-4333-93AB-8542ACC502B3}" type="datetimeFigureOut">
              <a:rPr lang="en-GB" smtClean="0"/>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44E376-A7DD-4FDA-96D0-5A5BA80A8637}" type="slidenum">
              <a:rPr lang="en-GB" smtClean="0"/>
              <a:t>‹#›</a:t>
            </a:fld>
            <a:endParaRPr lang="en-GB"/>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9F1C704E-8FD6-4333-93AB-8542ACC502B3}" type="datetimeFigureOut">
              <a:rPr lang="en-GB" smtClean="0"/>
              <a:t>08/02/2016</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2644E376-A7DD-4FDA-96D0-5A5BA80A8637}" type="slidenum">
              <a:rPr lang="en-GB" smtClean="0"/>
              <a:t>‹#›</a:t>
            </a:fld>
            <a:endParaRPr lang="en-GB"/>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17445"/>
            <a:ext cx="7848872" cy="1293242"/>
          </a:xfrm>
        </p:spPr>
        <p:txBody>
          <a:bodyPr/>
          <a:lstStyle/>
          <a:p>
            <a:r>
              <a:rPr lang="en-GB" dirty="0" smtClean="0"/>
              <a:t>Sahara desert</a:t>
            </a:r>
            <a:endParaRPr lang="en-GB" dirty="0"/>
          </a:p>
        </p:txBody>
      </p:sp>
      <p:sp>
        <p:nvSpPr>
          <p:cNvPr id="3" name="Subtitle 2"/>
          <p:cNvSpPr>
            <a:spLocks noGrp="1"/>
          </p:cNvSpPr>
          <p:nvPr>
            <p:ph type="subTitle" idx="1"/>
          </p:nvPr>
        </p:nvSpPr>
        <p:spPr/>
        <p:txBody>
          <a:bodyPr/>
          <a:lstStyle/>
          <a:p>
            <a:endParaRPr lang="en-GB"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8840"/>
            <a:ext cx="8352928" cy="4591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1304" y="1412776"/>
            <a:ext cx="4176464" cy="584775"/>
          </a:xfrm>
          <a:prstGeom prst="rect">
            <a:avLst/>
          </a:prstGeom>
          <a:noFill/>
        </p:spPr>
        <p:txBody>
          <a:bodyPr wrap="square" rtlCol="0">
            <a:spAutoFit/>
          </a:bodyPr>
          <a:lstStyle/>
          <a:p>
            <a:r>
              <a:rPr lang="en-GB" sz="3200" dirty="0" smtClean="0"/>
              <a:t>By Lily and Carly</a:t>
            </a:r>
            <a:endParaRPr lang="en-GB" sz="3200" dirty="0"/>
          </a:p>
        </p:txBody>
      </p:sp>
    </p:spTree>
    <p:extLst>
      <p:ext uri="{BB962C8B-B14F-4D97-AF65-F5344CB8AC3E}">
        <p14:creationId xmlns:p14="http://schemas.microsoft.com/office/powerpoint/2010/main" val="2502710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14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125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7788"/>
            <a:ext cx="7029089" cy="3761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47664" y="5013176"/>
            <a:ext cx="4896544" cy="1815882"/>
          </a:xfrm>
          <a:prstGeom prst="rect">
            <a:avLst/>
          </a:prstGeom>
          <a:noFill/>
        </p:spPr>
        <p:txBody>
          <a:bodyPr wrap="square" rtlCol="0">
            <a:spAutoFit/>
          </a:bodyPr>
          <a:lstStyle/>
          <a:p>
            <a:r>
              <a:rPr lang="en-GB" sz="2800" dirty="0" smtClean="0">
                <a:solidFill>
                  <a:srgbClr val="FFFF00"/>
                </a:solidFill>
                <a:latin typeface="Arial Black" panose="020B0A04020102020204" pitchFamily="34" charset="0"/>
              </a:rPr>
              <a:t>This is to show how much room the Sahara Desert takes up in Africa</a:t>
            </a:r>
            <a:endParaRPr lang="en-GB" sz="28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3769156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6632"/>
            <a:ext cx="7851648" cy="1828800"/>
          </a:xfrm>
        </p:spPr>
        <p:txBody>
          <a:bodyPr>
            <a:normAutofit fontScale="90000"/>
          </a:bodyPr>
          <a:lstStyle/>
          <a:p>
            <a:r>
              <a:rPr lang="en-GB" sz="6000" dirty="0" smtClean="0">
                <a:solidFill>
                  <a:schemeClr val="accent1">
                    <a:lumMod val="75000"/>
                  </a:schemeClr>
                </a:solidFill>
              </a:rPr>
              <a:t>Facts you need to know</a:t>
            </a:r>
            <a:endParaRPr lang="en-GB" sz="6000" dirty="0">
              <a:solidFill>
                <a:schemeClr val="accent1">
                  <a:lumMod val="75000"/>
                </a:schemeClr>
              </a:solidFill>
            </a:endParaRPr>
          </a:p>
        </p:txBody>
      </p:sp>
      <p:sp>
        <p:nvSpPr>
          <p:cNvPr id="4" name="Rectangle 3"/>
          <p:cNvSpPr/>
          <p:nvPr/>
        </p:nvSpPr>
        <p:spPr>
          <a:xfrm>
            <a:off x="7505" y="1772816"/>
            <a:ext cx="4572000" cy="2246769"/>
          </a:xfrm>
          <a:prstGeom prst="rect">
            <a:avLst/>
          </a:prstGeom>
        </p:spPr>
        <p:txBody>
          <a:bodyPr>
            <a:spAutoFit/>
          </a:bodyPr>
          <a:lstStyle/>
          <a:p>
            <a:r>
              <a:rPr lang="en-GB" sz="2800" dirty="0" smtClean="0"/>
              <a:t>The Sahara Desert covers the majority of Northern Africa. It is the third largest desert in the world and also the hottest.</a:t>
            </a:r>
            <a:endParaRPr lang="en-GB" sz="2800" dirty="0"/>
          </a:p>
        </p:txBody>
      </p:sp>
      <p:sp>
        <p:nvSpPr>
          <p:cNvPr id="5" name="Rectangle 4"/>
          <p:cNvSpPr/>
          <p:nvPr/>
        </p:nvSpPr>
        <p:spPr>
          <a:xfrm>
            <a:off x="4427984" y="4019585"/>
            <a:ext cx="4572000" cy="2677656"/>
          </a:xfrm>
          <a:prstGeom prst="rect">
            <a:avLst/>
          </a:prstGeom>
        </p:spPr>
        <p:txBody>
          <a:bodyPr>
            <a:spAutoFit/>
          </a:bodyPr>
          <a:lstStyle/>
          <a:p>
            <a:r>
              <a:rPr lang="en-GB" sz="2800" dirty="0" smtClean="0"/>
              <a:t>The shifts in climate in the Sahara Desert are due to a 41000 year cycle. During this cycle, the earth changes its tilt between 22 and 24.5 degrees.</a:t>
            </a:r>
            <a:endParaRPr lang="en-GB"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304737"/>
            <a:ext cx="3672408" cy="253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505" y="1834883"/>
            <a:ext cx="4319445" cy="226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41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2564904"/>
            <a:ext cx="8352928" cy="1569660"/>
          </a:xfrm>
          <a:prstGeom prst="rect">
            <a:avLst/>
          </a:prstGeom>
          <a:noFill/>
        </p:spPr>
        <p:txBody>
          <a:bodyPr wrap="square" rtlCol="0">
            <a:spAutoFit/>
          </a:bodyPr>
          <a:lstStyle/>
          <a:p>
            <a:r>
              <a:rPr lang="en-GB" sz="9600" dirty="0" smtClean="0"/>
              <a:t>Animals</a:t>
            </a:r>
            <a:endParaRPr lang="en-GB" sz="9600" dirty="0"/>
          </a:p>
        </p:txBody>
      </p:sp>
    </p:spTree>
    <p:extLst>
      <p:ext uri="{BB962C8B-B14F-4D97-AF65-F5344CB8AC3E}">
        <p14:creationId xmlns:p14="http://schemas.microsoft.com/office/powerpoint/2010/main" val="3917590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79348"/>
            <a:ext cx="7776864" cy="1015663"/>
          </a:xfrm>
          <a:prstGeom prst="rect">
            <a:avLst/>
          </a:prstGeom>
          <a:noFill/>
        </p:spPr>
        <p:txBody>
          <a:bodyPr wrap="square" rtlCol="0">
            <a:spAutoFit/>
          </a:bodyPr>
          <a:lstStyle/>
          <a:p>
            <a:r>
              <a:rPr lang="en-GB" sz="6000" dirty="0" smtClean="0"/>
              <a:t>Saharan cheetah</a:t>
            </a:r>
            <a:endParaRPr lang="en-GB" sz="6000" dirty="0"/>
          </a:p>
        </p:txBody>
      </p:sp>
      <p:sp>
        <p:nvSpPr>
          <p:cNvPr id="3" name="TextBox 2"/>
          <p:cNvSpPr txBox="1"/>
          <p:nvPr/>
        </p:nvSpPr>
        <p:spPr>
          <a:xfrm>
            <a:off x="323528" y="1916832"/>
            <a:ext cx="8064896" cy="1200329"/>
          </a:xfrm>
          <a:prstGeom prst="rect">
            <a:avLst/>
          </a:prstGeom>
          <a:noFill/>
        </p:spPr>
        <p:txBody>
          <a:bodyPr wrap="square" rtlCol="0">
            <a:spAutoFit/>
          </a:bodyPr>
          <a:lstStyle/>
          <a:p>
            <a:r>
              <a:rPr lang="en-GB" dirty="0" smtClean="0"/>
              <a:t>Less than 250 adults survive today ,mostly in Central and Western Sahara , and the </a:t>
            </a:r>
            <a:r>
              <a:rPr lang="en-GB" dirty="0" err="1" smtClean="0"/>
              <a:t>Sudanian</a:t>
            </a:r>
            <a:r>
              <a:rPr lang="en-GB" dirty="0" smtClean="0"/>
              <a:t> Savannah . In contrast to other cheetahs this subspecies is a bit smaller , and has very faintly-</a:t>
            </a:r>
            <a:r>
              <a:rPr lang="en-GB" dirty="0" err="1" smtClean="0"/>
              <a:t>colored</a:t>
            </a:r>
            <a:r>
              <a:rPr lang="en-GB" dirty="0" smtClean="0"/>
              <a:t> </a:t>
            </a:r>
            <a:r>
              <a:rPr lang="en-GB" dirty="0" smtClean="0"/>
              <a:t>coats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175" y="2852936"/>
            <a:ext cx="3384376" cy="4026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0777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31560"/>
            <a:ext cx="7632848" cy="1938992"/>
          </a:xfrm>
          <a:prstGeom prst="rect">
            <a:avLst/>
          </a:prstGeom>
          <a:noFill/>
        </p:spPr>
        <p:txBody>
          <a:bodyPr wrap="square" rtlCol="0">
            <a:spAutoFit/>
          </a:bodyPr>
          <a:lstStyle/>
          <a:p>
            <a:r>
              <a:rPr lang="en-GB" sz="6000" dirty="0" smtClean="0"/>
              <a:t>Saharan Cheetah facts</a:t>
            </a:r>
            <a:endParaRPr lang="en-GB" sz="6000" dirty="0"/>
          </a:p>
        </p:txBody>
      </p:sp>
      <p:sp>
        <p:nvSpPr>
          <p:cNvPr id="3" name="Rectangle 2"/>
          <p:cNvSpPr/>
          <p:nvPr/>
        </p:nvSpPr>
        <p:spPr>
          <a:xfrm>
            <a:off x="0" y="2026993"/>
            <a:ext cx="5256584" cy="2246769"/>
          </a:xfrm>
          <a:prstGeom prst="rect">
            <a:avLst/>
          </a:prstGeom>
        </p:spPr>
        <p:txBody>
          <a:bodyPr wrap="square">
            <a:spAutoFit/>
          </a:bodyPr>
          <a:lstStyle/>
          <a:p>
            <a:r>
              <a:rPr lang="en-GB" sz="2000" dirty="0"/>
              <a:t> Cheetahs are found in grassland and semi-desert regions of eastern, central, and southwestern</a:t>
            </a:r>
          </a:p>
          <a:p>
            <a:r>
              <a:rPr lang="en-GB" sz="2000" dirty="0"/>
              <a:t>Africa with small, isolated</a:t>
            </a:r>
          </a:p>
          <a:p>
            <a:r>
              <a:rPr lang="en-GB" sz="2000" dirty="0"/>
              <a:t>numbers in southwest Asia. In the past they were widespread in Asia and the Middle East.</a:t>
            </a:r>
          </a:p>
        </p:txBody>
      </p:sp>
      <p:sp>
        <p:nvSpPr>
          <p:cNvPr id="4" name="Rectangle 3"/>
          <p:cNvSpPr/>
          <p:nvPr/>
        </p:nvSpPr>
        <p:spPr>
          <a:xfrm>
            <a:off x="2286000" y="-2572643"/>
            <a:ext cx="4572000" cy="2585323"/>
          </a:xfrm>
          <a:prstGeom prst="rect">
            <a:avLst/>
          </a:prstGeom>
        </p:spPr>
        <p:txBody>
          <a:bodyPr>
            <a:spAutoFit/>
          </a:bodyPr>
          <a:lstStyle/>
          <a:p>
            <a:endParaRPr lang="en-GB" dirty="0"/>
          </a:p>
          <a:p>
            <a:r>
              <a:rPr lang="en-GB" dirty="0"/>
              <a:t>Where do cheetahs live?</a:t>
            </a:r>
          </a:p>
          <a:p>
            <a:r>
              <a:rPr lang="en-GB" dirty="0"/>
              <a:t>Cheetahs are mostly found in sub-Saharan Africa and in eastern and southern African parks. Some of the animals can still be found in southern Algeria, northern Niger and Iran. They like dry, open grasslands where they can pick up speed to kill prey.</a:t>
            </a:r>
          </a:p>
        </p:txBody>
      </p:sp>
      <p:pic>
        <p:nvPicPr>
          <p:cNvPr id="2051" name="Picture 3" descr="cheetahs, fun fa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9" y="4167741"/>
            <a:ext cx="3320679"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72000" y="3861048"/>
            <a:ext cx="4572000" cy="3170099"/>
          </a:xfrm>
          <a:prstGeom prst="rect">
            <a:avLst/>
          </a:prstGeom>
        </p:spPr>
        <p:txBody>
          <a:bodyPr>
            <a:spAutoFit/>
          </a:bodyPr>
          <a:lstStyle/>
          <a:p>
            <a:r>
              <a:rPr lang="en-GB" sz="2000" dirty="0"/>
              <a:t>Historically, cheetahs were once found throughout all of the African and Asian continents from the far reaches of South Africa all the way to India. However, the species is now confined to parts of eastern, central, and southwestern Africa with small isolated populations found in southwestern Asia</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584" y="1001056"/>
            <a:ext cx="3635896" cy="2718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3947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568952" cy="646331"/>
          </a:xfrm>
          <a:prstGeom prst="rect">
            <a:avLst/>
          </a:prstGeom>
          <a:noFill/>
        </p:spPr>
        <p:txBody>
          <a:bodyPr wrap="square" rtlCol="0">
            <a:spAutoFit/>
          </a:bodyPr>
          <a:lstStyle/>
          <a:p>
            <a:r>
              <a:rPr lang="en-GB" sz="3600" dirty="0" smtClean="0"/>
              <a:t>What does a Saharan cheetah eat ?</a:t>
            </a:r>
            <a:endParaRPr lang="en-GB" sz="3600" dirty="0"/>
          </a:p>
        </p:txBody>
      </p:sp>
      <p:sp>
        <p:nvSpPr>
          <p:cNvPr id="4" name="Rectangle 3"/>
          <p:cNvSpPr/>
          <p:nvPr/>
        </p:nvSpPr>
        <p:spPr>
          <a:xfrm>
            <a:off x="179512" y="1268760"/>
            <a:ext cx="4572000" cy="2585323"/>
          </a:xfrm>
          <a:prstGeom prst="rect">
            <a:avLst/>
          </a:prstGeom>
        </p:spPr>
        <p:txBody>
          <a:bodyPr>
            <a:spAutoFit/>
          </a:bodyPr>
          <a:lstStyle/>
          <a:p>
            <a:r>
              <a:rPr lang="en-GB" dirty="0"/>
              <a:t>As a truly carnivorous animal that depends on meat for survival, the cheetah utilizing its speed to hunt various prey that inhabit the open or partially open savannah. In general, the diet of the cheetah consists of gazelles, wildebeest calves, impalas, and smaller hoofed animals in its habitat</a:t>
            </a:r>
          </a:p>
        </p:txBody>
      </p:sp>
      <p:sp>
        <p:nvSpPr>
          <p:cNvPr id="5" name="Rectangle 4"/>
          <p:cNvSpPr/>
          <p:nvPr/>
        </p:nvSpPr>
        <p:spPr>
          <a:xfrm>
            <a:off x="971600" y="3854083"/>
            <a:ext cx="4572000" cy="2862322"/>
          </a:xfrm>
          <a:prstGeom prst="rect">
            <a:avLst/>
          </a:prstGeom>
        </p:spPr>
        <p:txBody>
          <a:bodyPr>
            <a:spAutoFit/>
          </a:bodyPr>
          <a:lstStyle/>
          <a:p>
            <a:r>
              <a:rPr lang="en-GB" dirty="0"/>
              <a:t>Camouflaged against the tall grasses, cheetahs quietly sneak up on their prey until they are confident about the attack, burst out using their tail as a rudder, trip the animal with their paw, and then suffocate it with a bite to the neck. After making the kill, cheetahs must eat quickly or drag the food to a hiding spot before any lions, leopards, or hyenas steal it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135" y="1050995"/>
            <a:ext cx="4005562" cy="2955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921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2400874"/>
            <a:ext cx="6624736" cy="1569660"/>
          </a:xfrm>
          <a:prstGeom prst="rect">
            <a:avLst/>
          </a:prstGeom>
          <a:noFill/>
        </p:spPr>
        <p:txBody>
          <a:bodyPr wrap="square" rtlCol="0">
            <a:spAutoFit/>
          </a:bodyPr>
          <a:lstStyle/>
          <a:p>
            <a:r>
              <a:rPr lang="en-GB" sz="9600" dirty="0" smtClean="0"/>
              <a:t>Climate</a:t>
            </a:r>
            <a:endParaRPr lang="en-GB" sz="9600" dirty="0"/>
          </a:p>
        </p:txBody>
      </p:sp>
    </p:spTree>
    <p:extLst>
      <p:ext uri="{BB962C8B-B14F-4D97-AF65-F5344CB8AC3E}">
        <p14:creationId xmlns:p14="http://schemas.microsoft.com/office/powerpoint/2010/main" val="3514604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88234"/>
            <a:ext cx="3600400" cy="2246769"/>
          </a:xfrm>
          <a:prstGeom prst="rect">
            <a:avLst/>
          </a:prstGeom>
          <a:noFill/>
        </p:spPr>
        <p:txBody>
          <a:bodyPr wrap="square" rtlCol="0">
            <a:spAutoFit/>
          </a:bodyPr>
          <a:lstStyle/>
          <a:p>
            <a:r>
              <a:rPr lang="en-GB" sz="2800" dirty="0" smtClean="0"/>
              <a:t>Sometimes no  rain falls for years on end , followed by a heavy storm of torrential rain. </a:t>
            </a:r>
            <a:endParaRPr lang="en-GB" sz="2800" dirty="0"/>
          </a:p>
        </p:txBody>
      </p:sp>
      <p:sp>
        <p:nvSpPr>
          <p:cNvPr id="3" name="TextBox 2"/>
          <p:cNvSpPr txBox="1"/>
          <p:nvPr/>
        </p:nvSpPr>
        <p:spPr>
          <a:xfrm>
            <a:off x="4499992" y="3356992"/>
            <a:ext cx="3960440" cy="3170099"/>
          </a:xfrm>
          <a:prstGeom prst="rect">
            <a:avLst/>
          </a:prstGeom>
          <a:noFill/>
        </p:spPr>
        <p:txBody>
          <a:bodyPr wrap="square" rtlCol="0">
            <a:spAutoFit/>
          </a:bodyPr>
          <a:lstStyle/>
          <a:p>
            <a:r>
              <a:rPr lang="en-GB" sz="4000" dirty="0" smtClean="0"/>
              <a:t>The Sahara has one of the harshest climates in the world.</a:t>
            </a:r>
            <a:endParaRPr lang="en-GB" sz="4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68" y="2780928"/>
            <a:ext cx="4367490" cy="3494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69911"/>
            <a:ext cx="4600334" cy="308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921171"/>
      </p:ext>
    </p:extLst>
  </p:cSld>
  <p:clrMapOvr>
    <a:masterClrMapping/>
  </p:clrMapOvr>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TM01972873[[fn=Summer]]</Template>
  <TotalTime>101</TotalTime>
  <Words>434</Words>
  <Application>Microsoft Office PowerPoint</Application>
  <PresentationFormat>On-screen Show (4:3)</PresentationFormat>
  <Paragraphs>23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Summer</vt:lpstr>
      <vt:lpstr>Sahara desert</vt:lpstr>
      <vt:lpstr>PowerPoint Presentation</vt:lpstr>
      <vt:lpstr>Facts you need to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Sahara Desert</dc:title>
  <dc:creator>pupil</dc:creator>
  <cp:lastModifiedBy>pupil</cp:lastModifiedBy>
  <cp:revision>11</cp:revision>
  <dcterms:created xsi:type="dcterms:W3CDTF">2016-01-26T13:47:39Z</dcterms:created>
  <dcterms:modified xsi:type="dcterms:W3CDTF">2016-02-08T14:16:53Z</dcterms:modified>
</cp:coreProperties>
</file>