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0" d="100"/>
          <a:sy n="10" d="100"/>
        </p:scale>
        <p:origin x="-3684" y="-21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BF0472A-D65D-45E9-858D-D6595A2793A3}" type="datetimeFigureOut">
              <a:rPr lang="en-GB" smtClean="0"/>
              <a:t>08/02/2016</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87645F6F-7E73-451A-9EAD-793BAAADF659}"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F0472A-D65D-45E9-858D-D6595A2793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45F6F-7E73-451A-9EAD-793BAAADF65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F0472A-D65D-45E9-858D-D6595A2793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45F6F-7E73-451A-9EAD-793BAAADF65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F0472A-D65D-45E9-858D-D6595A2793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45F6F-7E73-451A-9EAD-793BAAADF65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F0472A-D65D-45E9-858D-D6595A2793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87645F6F-7E73-451A-9EAD-793BAAADF659}"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F0472A-D65D-45E9-858D-D6595A2793A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45F6F-7E73-451A-9EAD-793BAAADF65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F0472A-D65D-45E9-858D-D6595A2793A3}" type="datetimeFigureOut">
              <a:rPr lang="en-GB" smtClean="0"/>
              <a:t>08/02/2016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645F6F-7E73-451A-9EAD-793BAAADF65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F0472A-D65D-45E9-858D-D6595A2793A3}" type="datetimeFigureOut">
              <a:rPr lang="en-GB" smtClean="0"/>
              <a:t>08/02/2016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645F6F-7E73-451A-9EAD-793BAAADF65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0472A-D65D-45E9-858D-D6595A2793A3}" type="datetimeFigureOut">
              <a:rPr lang="en-GB" smtClean="0"/>
              <a:t>08/02/2016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645F6F-7E73-451A-9EAD-793BAAADF65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F0472A-D65D-45E9-858D-D6595A2793A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45F6F-7E73-451A-9EAD-793BAAADF65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F0472A-D65D-45E9-858D-D6595A2793A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45F6F-7E73-451A-9EAD-793BAAADF65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BF0472A-D65D-45E9-858D-D6595A2793A3}" type="datetimeFigureOut">
              <a:rPr lang="en-GB" smtClean="0"/>
              <a:t>08/02/2016</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645F6F-7E73-451A-9EAD-793BAAADF659}"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8000" u="sng" dirty="0" smtClean="0"/>
              <a:t>Mount </a:t>
            </a:r>
            <a:r>
              <a:rPr lang="en-GB" sz="8000" u="sng" dirty="0" err="1" smtClean="0"/>
              <a:t>kilimanjar</a:t>
            </a:r>
            <a:r>
              <a:rPr lang="en-GB" sz="8000" u="sng" dirty="0" err="1"/>
              <a:t>o</a:t>
            </a:r>
            <a:endParaRPr lang="en-GB" sz="8000" u="sng" dirty="0"/>
          </a:p>
        </p:txBody>
      </p:sp>
      <p:sp>
        <p:nvSpPr>
          <p:cNvPr id="3" name="Subtitle 2"/>
          <p:cNvSpPr>
            <a:spLocks noGrp="1"/>
          </p:cNvSpPr>
          <p:nvPr>
            <p:ph type="subTitle" idx="1"/>
          </p:nvPr>
        </p:nvSpPr>
        <p:spPr>
          <a:xfrm>
            <a:off x="755576" y="3331698"/>
            <a:ext cx="7704856" cy="1752600"/>
          </a:xfrm>
        </p:spPr>
        <p:txBody>
          <a:bodyPr/>
          <a:lstStyle/>
          <a:p>
            <a:r>
              <a:rPr lang="en-GB" dirty="0" smtClean="0"/>
              <a:t>Mount Kilimanjaro is the highest mountain in </a:t>
            </a:r>
            <a:r>
              <a:rPr lang="en-GB" dirty="0" smtClean="0"/>
              <a:t>Africa.</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87755"/>
            <a:ext cx="3468985" cy="258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88224" y="6488668"/>
            <a:ext cx="2555776" cy="369332"/>
          </a:xfrm>
          <a:prstGeom prst="rect">
            <a:avLst/>
          </a:prstGeom>
          <a:noFill/>
        </p:spPr>
        <p:txBody>
          <a:bodyPr wrap="square" rtlCol="0">
            <a:spAutoFit/>
          </a:bodyPr>
          <a:lstStyle/>
          <a:p>
            <a:r>
              <a:rPr lang="en-GB" dirty="0" smtClean="0"/>
              <a:t>By Ed and Joseph</a:t>
            </a:r>
            <a:endParaRPr lang="en-GB" dirty="0"/>
          </a:p>
        </p:txBody>
      </p:sp>
    </p:spTree>
    <p:extLst>
      <p:ext uri="{BB962C8B-B14F-4D97-AF65-F5344CB8AC3E}">
        <p14:creationId xmlns:p14="http://schemas.microsoft.com/office/powerpoint/2010/main" val="23583432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0733"/>
            <a:ext cx="460646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40733"/>
            <a:ext cx="4572000" cy="1200329"/>
          </a:xfrm>
          <a:prstGeom prst="rect">
            <a:avLst/>
          </a:prstGeom>
        </p:spPr>
        <p:txBody>
          <a:bodyPr>
            <a:spAutoFit/>
          </a:bodyPr>
          <a:lstStyle/>
          <a:p>
            <a:r>
              <a:rPr lang="en-GB" dirty="0" smtClean="0">
                <a:solidFill>
                  <a:schemeClr val="accent6">
                    <a:lumMod val="75000"/>
                  </a:schemeClr>
                </a:solidFill>
              </a:rPr>
              <a:t>Located in </a:t>
            </a:r>
            <a:r>
              <a:rPr lang="en-GB" dirty="0" err="1" smtClean="0">
                <a:solidFill>
                  <a:schemeClr val="accent6">
                    <a:lumMod val="75000"/>
                  </a:schemeClr>
                </a:solidFill>
              </a:rPr>
              <a:t>northeastern</a:t>
            </a:r>
            <a:r>
              <a:rPr lang="en-GB" dirty="0" smtClean="0">
                <a:solidFill>
                  <a:schemeClr val="accent6">
                    <a:lumMod val="75000"/>
                  </a:schemeClr>
                </a:solidFill>
              </a:rPr>
              <a:t> Tanzania, Mount Kilimanjaro is the highest point in Africa. Though it lies in the tropics, its peak is covered with ice and snow year-round</a:t>
            </a:r>
            <a:endParaRPr lang="en-GB" dirty="0">
              <a:solidFill>
                <a:schemeClr val="accent6">
                  <a:lumMod val="7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6931"/>
            <a:ext cx="4572000" cy="244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9937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07886"/>
            <a:ext cx="9144000" cy="707886"/>
          </a:xfrm>
          <a:prstGeom prst="rect">
            <a:avLst/>
          </a:prstGeom>
        </p:spPr>
        <p:txBody>
          <a:bodyPr wrap="square">
            <a:spAutoFit/>
          </a:bodyPr>
          <a:lstStyle/>
          <a:p>
            <a:r>
              <a:rPr lang="en-GB" sz="2000" dirty="0" smtClean="0">
                <a:solidFill>
                  <a:schemeClr val="bg1">
                    <a:lumMod val="95000"/>
                    <a:lumOff val="5000"/>
                  </a:schemeClr>
                </a:solidFill>
              </a:rPr>
              <a:t>Parts </a:t>
            </a:r>
            <a:r>
              <a:rPr lang="en-GB" sz="2000" dirty="0" smtClean="0">
                <a:solidFill>
                  <a:schemeClr val="bg1">
                    <a:lumMod val="95000"/>
                    <a:lumOff val="5000"/>
                  </a:schemeClr>
                </a:solidFill>
              </a:rPr>
              <a:t>of the lower slopes are densely forested. Elephants, buffalo, monkeys, and </a:t>
            </a:r>
            <a:r>
              <a:rPr lang="en-GB" sz="2000" dirty="0" err="1" smtClean="0">
                <a:solidFill>
                  <a:schemeClr val="bg1">
                    <a:lumMod val="95000"/>
                    <a:lumOff val="5000"/>
                  </a:schemeClr>
                </a:solidFill>
              </a:rPr>
              <a:t>oxlike</a:t>
            </a:r>
            <a:r>
              <a:rPr lang="en-GB" sz="2000" dirty="0" smtClean="0">
                <a:solidFill>
                  <a:schemeClr val="bg1">
                    <a:lumMod val="95000"/>
                    <a:lumOff val="5000"/>
                  </a:schemeClr>
                </a:solidFill>
              </a:rPr>
              <a:t> antelope called eland live in the forests.</a:t>
            </a:r>
            <a:endParaRPr lang="en-GB" sz="2000" dirty="0">
              <a:solidFill>
                <a:schemeClr val="bg1">
                  <a:lumMod val="95000"/>
                  <a:lumOff val="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76" y="1362833"/>
            <a:ext cx="914400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5484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568" y="260648"/>
            <a:ext cx="9992714"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VOLCANOS OF KILIMANJARO</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1115615" y="2276872"/>
            <a:ext cx="6796557" cy="646331"/>
          </a:xfrm>
          <a:prstGeom prst="rect">
            <a:avLst/>
          </a:prstGeom>
          <a:noFill/>
        </p:spPr>
        <p:txBody>
          <a:bodyPr wrap="square" rtlCol="0">
            <a:spAutoFit/>
          </a:bodyPr>
          <a:lstStyle/>
          <a:p>
            <a:r>
              <a:rPr lang="en-GB" dirty="0" smtClean="0"/>
              <a:t>Mount Kilimanjaro is made up of 3 volcanoes called </a:t>
            </a:r>
            <a:r>
              <a:rPr lang="en-GB" dirty="0" err="1" smtClean="0"/>
              <a:t>Kibo</a:t>
            </a:r>
            <a:r>
              <a:rPr lang="en-GB" dirty="0" smtClean="0"/>
              <a:t>, </a:t>
            </a:r>
            <a:r>
              <a:rPr lang="en-GB" dirty="0" err="1" smtClean="0"/>
              <a:t>Mawenzi</a:t>
            </a:r>
            <a:r>
              <a:rPr lang="en-GB" dirty="0" smtClean="0"/>
              <a:t> and </a:t>
            </a:r>
            <a:r>
              <a:rPr lang="en-GB" dirty="0" err="1" smtClean="0"/>
              <a:t>Shira</a:t>
            </a:r>
            <a:r>
              <a:rPr lang="en-GB"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37" y="3212976"/>
            <a:ext cx="685899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465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150905"/>
            <a:ext cx="5472608" cy="1754326"/>
          </a:xfrm>
          <a:prstGeom prst="rect">
            <a:avLst/>
          </a:prstGeom>
        </p:spPr>
        <p:txBody>
          <a:bodyPr wrap="square">
            <a:spAutoFit/>
          </a:bodyPr>
          <a:lstStyle/>
          <a:p>
            <a:pPr lvl="0" algn="ctr"/>
            <a:r>
              <a:rPr lang="en-US" sz="5400" b="1" dirty="0" smtClean="0">
                <a:ln w="50800"/>
                <a:solidFill>
                  <a:prstClr val="black">
                    <a:shade val="50000"/>
                  </a:prstClr>
                </a:solidFill>
              </a:rPr>
              <a:t>PEOPLE OF KILIMANJARO</a:t>
            </a:r>
            <a:endParaRPr lang="en-US" sz="5400" b="1" dirty="0">
              <a:ln w="50800"/>
              <a:solidFill>
                <a:prstClr val="black">
                  <a:shade val="50000"/>
                </a:prstClr>
              </a:solidFill>
            </a:endParaRPr>
          </a:p>
        </p:txBody>
      </p:sp>
      <p:sp>
        <p:nvSpPr>
          <p:cNvPr id="6" name="TextBox 5"/>
          <p:cNvSpPr txBox="1"/>
          <p:nvPr/>
        </p:nvSpPr>
        <p:spPr>
          <a:xfrm>
            <a:off x="239993" y="2060848"/>
            <a:ext cx="7200800" cy="923330"/>
          </a:xfrm>
          <a:prstGeom prst="rect">
            <a:avLst/>
          </a:prstGeom>
          <a:noFill/>
        </p:spPr>
        <p:txBody>
          <a:bodyPr wrap="square" rtlCol="0">
            <a:spAutoFit/>
          </a:bodyPr>
          <a:lstStyle/>
          <a:p>
            <a:r>
              <a:rPr lang="en-GB" dirty="0" smtClean="0"/>
              <a:t>People only live on the lower slopes . They grow bananas, millet and  coffee and raise cattle. On the southern and eastern slopes the  </a:t>
            </a:r>
            <a:r>
              <a:rPr lang="en-GB" dirty="0" err="1" smtClean="0"/>
              <a:t>Chaga</a:t>
            </a:r>
            <a:r>
              <a:rPr lang="en-GB" dirty="0" smtClean="0"/>
              <a:t> people have developed an </a:t>
            </a:r>
            <a:r>
              <a:rPr lang="en-GB" dirty="0" smtClean="0"/>
              <a:t>irrigation system.</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6984776"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183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25" y="3188972"/>
            <a:ext cx="6973249" cy="361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114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0798"/>
            <a:ext cx="38100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23" y="3686069"/>
            <a:ext cx="384069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533" y="332656"/>
            <a:ext cx="4687878"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147" y="3581915"/>
            <a:ext cx="4572000" cy="242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3140968"/>
            <a:ext cx="976549" cy="369332"/>
          </a:xfrm>
          <a:prstGeom prst="rect">
            <a:avLst/>
          </a:prstGeom>
          <a:noFill/>
        </p:spPr>
        <p:txBody>
          <a:bodyPr wrap="none" rtlCol="0">
            <a:spAutoFit/>
          </a:bodyPr>
          <a:lstStyle/>
          <a:p>
            <a:r>
              <a:rPr lang="en-GB" dirty="0" smtClean="0"/>
              <a:t>leopard</a:t>
            </a:r>
            <a:endParaRPr lang="en-GB" dirty="0"/>
          </a:p>
        </p:txBody>
      </p:sp>
      <p:sp>
        <p:nvSpPr>
          <p:cNvPr id="4" name="TextBox 3"/>
          <p:cNvSpPr txBox="1"/>
          <p:nvPr/>
        </p:nvSpPr>
        <p:spPr>
          <a:xfrm>
            <a:off x="5364088" y="6445838"/>
            <a:ext cx="1224136" cy="369332"/>
          </a:xfrm>
          <a:prstGeom prst="rect">
            <a:avLst/>
          </a:prstGeom>
          <a:noFill/>
        </p:spPr>
        <p:txBody>
          <a:bodyPr wrap="square" rtlCol="0">
            <a:spAutoFit/>
          </a:bodyPr>
          <a:lstStyle/>
          <a:p>
            <a:r>
              <a:rPr lang="en-GB" dirty="0" smtClean="0"/>
              <a:t>Zebra</a:t>
            </a:r>
          </a:p>
        </p:txBody>
      </p:sp>
    </p:spTree>
    <p:extLst>
      <p:ext uri="{BB962C8B-B14F-4D97-AF65-F5344CB8AC3E}">
        <p14:creationId xmlns:p14="http://schemas.microsoft.com/office/powerpoint/2010/main" val="2394848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Animal facts</a:t>
            </a:r>
            <a:endParaRPr lang="en-GB" dirty="0"/>
          </a:p>
        </p:txBody>
      </p:sp>
      <p:sp>
        <p:nvSpPr>
          <p:cNvPr id="5" name="Rectangle 4"/>
          <p:cNvSpPr/>
          <p:nvPr/>
        </p:nvSpPr>
        <p:spPr>
          <a:xfrm>
            <a:off x="107504" y="1761516"/>
            <a:ext cx="7524328" cy="1200329"/>
          </a:xfrm>
          <a:prstGeom prst="rect">
            <a:avLst/>
          </a:prstGeom>
        </p:spPr>
        <p:txBody>
          <a:bodyPr wrap="square">
            <a:spAutoFit/>
          </a:bodyPr>
          <a:lstStyle/>
          <a:p>
            <a:r>
              <a:rPr lang="en-GB" dirty="0"/>
              <a:t>Kilimanjaro is great for birdlife. The cultivated fields on the lower slopes provide plenty of food, the forest zone provides shelter and plenty of nesting sites, while the barren upper slopes are ideal hunting grounds for raptors.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0" y="3212976"/>
            <a:ext cx="47625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584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09728"/>
            <a:ext cx="367240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2680" y="836712"/>
            <a:ext cx="7776864" cy="3046988"/>
          </a:xfrm>
          <a:prstGeom prst="rect">
            <a:avLst/>
          </a:prstGeom>
        </p:spPr>
        <p:txBody>
          <a:bodyPr wrap="square">
            <a:spAutoFit/>
          </a:bodyPr>
          <a:lstStyle/>
          <a:p>
            <a:r>
              <a:rPr lang="en-GB" dirty="0"/>
              <a:t> </a:t>
            </a:r>
            <a:r>
              <a:rPr lang="en-GB" sz="2400" dirty="0"/>
              <a:t>The average male lion weighs around 180 kg (400 </a:t>
            </a:r>
            <a:r>
              <a:rPr lang="en-GB" sz="2400" dirty="0" err="1"/>
              <a:t>lbs</a:t>
            </a:r>
            <a:r>
              <a:rPr lang="en-GB" sz="2400" dirty="0"/>
              <a:t>), while the average female lion weighs around 130 kg (290 </a:t>
            </a:r>
            <a:r>
              <a:rPr lang="en-GB" sz="2400" dirty="0" err="1"/>
              <a:t>lbs</a:t>
            </a:r>
            <a:r>
              <a:rPr lang="en-GB" sz="2400" dirty="0"/>
              <a:t>). Lions can reach speeds of up to 81 </a:t>
            </a:r>
            <a:r>
              <a:rPr lang="en-GB" sz="2400" dirty="0" err="1"/>
              <a:t>kmph</a:t>
            </a:r>
            <a:r>
              <a:rPr lang="en-GB" sz="2400" dirty="0"/>
              <a:t> (50 mph) and leap as far as 11 metres (36 feet) but only in short bursts because of a lack of stamina. The roar of a lion can be heard from approximately 8 </a:t>
            </a:r>
            <a:r>
              <a:rPr lang="en-GB" sz="2400" dirty="0" err="1"/>
              <a:t>kilometers</a:t>
            </a:r>
            <a:r>
              <a:rPr lang="en-GB" sz="2400" dirty="0"/>
              <a:t> (5.0 miles) away. Average age expectancy is 12 years for a male lion and 15 years for a female.</a:t>
            </a:r>
            <a:endParaRPr lang="en-GB" sz="2400" dirty="0"/>
          </a:p>
        </p:txBody>
      </p:sp>
    </p:spTree>
    <p:extLst>
      <p:ext uri="{BB962C8B-B14F-4D97-AF65-F5344CB8AC3E}">
        <p14:creationId xmlns:p14="http://schemas.microsoft.com/office/powerpoint/2010/main" val="306328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170</Words>
  <Application>Microsoft Office PowerPoint</Application>
  <PresentationFormat>On-screen Show (4:3)</PresentationFormat>
  <Paragraphs>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Mount kilimanjaro</vt:lpstr>
      <vt:lpstr>PowerPoint Presentation</vt:lpstr>
      <vt:lpstr>PowerPoint Presentation</vt:lpstr>
      <vt:lpstr>PowerPoint Presentation</vt:lpstr>
      <vt:lpstr>PowerPoint Presentation</vt:lpstr>
      <vt:lpstr>PowerPoint Presentation</vt:lpstr>
      <vt:lpstr>PowerPoint Presentation</vt:lpstr>
      <vt:lpstr>Animal facts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 kilimanjaro</dc:title>
  <dc:creator>pupil</dc:creator>
  <cp:lastModifiedBy>pupil</cp:lastModifiedBy>
  <cp:revision>13</cp:revision>
  <dcterms:created xsi:type="dcterms:W3CDTF">2016-01-26T13:45:11Z</dcterms:created>
  <dcterms:modified xsi:type="dcterms:W3CDTF">2016-02-08T14:17:11Z</dcterms:modified>
</cp:coreProperties>
</file>