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5F6-1659-4290-A9E0-E9DCA3BA166F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133BC3-21B8-4847-A26C-A451F8C9A3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5F6-1659-4290-A9E0-E9DCA3BA166F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3BC3-21B8-4847-A26C-A451F8C9A3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5F6-1659-4290-A9E0-E9DCA3BA166F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3BC3-21B8-4847-A26C-A451F8C9A3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5F6-1659-4290-A9E0-E9DCA3BA166F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133BC3-21B8-4847-A26C-A451F8C9A3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5F6-1659-4290-A9E0-E9DCA3BA166F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3BC3-21B8-4847-A26C-A451F8C9A3A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5F6-1659-4290-A9E0-E9DCA3BA166F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3BC3-21B8-4847-A26C-A451F8C9A3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5F6-1659-4290-A9E0-E9DCA3BA166F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133BC3-21B8-4847-A26C-A451F8C9A3A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5F6-1659-4290-A9E0-E9DCA3BA166F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3BC3-21B8-4847-A26C-A451F8C9A3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5F6-1659-4290-A9E0-E9DCA3BA166F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3BC3-21B8-4847-A26C-A451F8C9A3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5F6-1659-4290-A9E0-E9DCA3BA166F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3BC3-21B8-4847-A26C-A451F8C9A3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5F6-1659-4290-A9E0-E9DCA3BA166F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3BC3-21B8-4847-A26C-A451F8C9A3AB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CC55F6-1659-4290-A9E0-E9DCA3BA166F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133BC3-21B8-4847-A26C-A451F8C9A3A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7200" dirty="0" smtClean="0">
                <a:latin typeface="Bodoni MT Black" panose="02070A03080606020203" pitchFamily="18" charset="0"/>
              </a:rPr>
              <a:t>Kalahari desert</a:t>
            </a:r>
            <a:endParaRPr lang="en-GB" sz="7200" dirty="0">
              <a:latin typeface="Bodoni MT Black" panose="02070A03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5400" dirty="0" smtClean="0">
                <a:latin typeface="Arial Black" panose="020B0A04020102020204" pitchFamily="34" charset="0"/>
              </a:rPr>
              <a:t>BY DANIKA , CHLOE</a:t>
            </a:r>
            <a:endParaRPr lang="en-GB" sz="54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9221"/>
            <a:ext cx="5601969" cy="371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47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7"/>
            <a:ext cx="8686800" cy="4739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In summer the </a:t>
            </a:r>
            <a:r>
              <a:rPr lang="en-GB" dirty="0" err="1" smtClean="0"/>
              <a:t>temperates</a:t>
            </a:r>
            <a:r>
              <a:rPr lang="en-GB" dirty="0" smtClean="0"/>
              <a:t> can reach up to 100 </a:t>
            </a:r>
          </a:p>
          <a:p>
            <a:pPr marL="0" indent="0">
              <a:buNone/>
            </a:pPr>
            <a:r>
              <a:rPr lang="en-GB" dirty="0" smtClean="0"/>
              <a:t>degrees and in winter below freezing .  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7884"/>
            <a:ext cx="3312368" cy="268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2401"/>
            <a:ext cx="3168352" cy="240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35010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winter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368567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summer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51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Wow facts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1196752"/>
            <a:ext cx="66393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It is the 6th</a:t>
            </a:r>
            <a:r>
              <a:rPr lang="en-GB" sz="3200" dirty="0">
                <a:solidFill>
                  <a:srgbClr val="7030A0"/>
                </a:solidFill>
              </a:rPr>
              <a:t> biggest desert by area on Earth and the second biggest in Africa after the Sahara</a:t>
            </a:r>
            <a:r>
              <a:rPr lang="en-GB" i="1" dirty="0">
                <a:solidFill>
                  <a:srgbClr val="7030A0"/>
                </a:solidFill>
              </a:rPr>
              <a:t>.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852936"/>
            <a:ext cx="75834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solidFill>
                  <a:srgbClr val="7030A0"/>
                </a:solidFill>
              </a:rPr>
              <a:t>Unlike </a:t>
            </a:r>
            <a:r>
              <a:rPr lang="en-GB" sz="2400" b="1" i="1" dirty="0">
                <a:solidFill>
                  <a:srgbClr val="7030A0"/>
                </a:solidFill>
              </a:rPr>
              <a:t>other deserts</a:t>
            </a:r>
            <a:r>
              <a:rPr lang="en-GB" sz="2400" i="1" dirty="0">
                <a:solidFill>
                  <a:srgbClr val="7030A0"/>
                </a:solidFill>
              </a:rPr>
              <a:t>, the dunes in the Kalahari are not wandering.</a:t>
            </a:r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b="1" i="1" dirty="0">
                <a:solidFill>
                  <a:srgbClr val="7030A0"/>
                </a:solidFill>
              </a:rPr>
              <a:t>Thousands of years ago</a:t>
            </a:r>
            <a:r>
              <a:rPr lang="en-GB" sz="2400" i="1" dirty="0">
                <a:solidFill>
                  <a:srgbClr val="7030A0"/>
                </a:solidFill>
              </a:rPr>
              <a:t>, the Kalahari Desert was thriving with life and there were many lakes there. </a:t>
            </a:r>
            <a:endParaRPr lang="en-GB" sz="2400" i="1" dirty="0" smtClean="0">
              <a:solidFill>
                <a:srgbClr val="7030A0"/>
              </a:solidFill>
            </a:endParaRPr>
          </a:p>
          <a:p>
            <a:r>
              <a:rPr lang="en-GB" sz="2400" i="1" dirty="0" smtClean="0">
                <a:solidFill>
                  <a:srgbClr val="7030A0"/>
                </a:solidFill>
              </a:rPr>
              <a:t>Today</a:t>
            </a:r>
            <a:r>
              <a:rPr lang="en-GB" sz="2400" i="1" dirty="0">
                <a:solidFill>
                  <a:srgbClr val="7030A0"/>
                </a:solidFill>
              </a:rPr>
              <a:t>, in the place of these lakes, large salt pans remain, as is the case of </a:t>
            </a:r>
            <a:r>
              <a:rPr lang="en-GB" sz="2400" i="1" dirty="0" err="1">
                <a:solidFill>
                  <a:srgbClr val="7030A0"/>
                </a:solidFill>
              </a:rPr>
              <a:t>Makgadikgadi</a:t>
            </a:r>
            <a:r>
              <a:rPr lang="en-GB" sz="2400" i="1" dirty="0">
                <a:solidFill>
                  <a:srgbClr val="7030A0"/>
                </a:solidFill>
              </a:rPr>
              <a:t> Pan, the remains of the once huge Lake </a:t>
            </a:r>
            <a:r>
              <a:rPr lang="en-GB" sz="2400" i="1" dirty="0" err="1">
                <a:solidFill>
                  <a:srgbClr val="7030A0"/>
                </a:solidFill>
              </a:rPr>
              <a:t>Makgadikgadi</a:t>
            </a:r>
            <a:r>
              <a:rPr lang="en-GB" sz="2400" i="1" dirty="0">
                <a:solidFill>
                  <a:srgbClr val="7030A0"/>
                </a:solidFill>
              </a:rPr>
              <a:t>.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8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>
                <a:solidFill>
                  <a:srgbClr val="7030A0"/>
                </a:solidFill>
              </a:rPr>
              <a:t>There is a population of Bushmen</a:t>
            </a:r>
            <a:r>
              <a:rPr lang="en-GB" i="1" dirty="0">
                <a:solidFill>
                  <a:srgbClr val="7030A0"/>
                </a:solidFill>
              </a:rPr>
              <a:t> in the desert. They are mostly hunters-gatherers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850904" cy="363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17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6" y="0"/>
            <a:ext cx="5593402" cy="36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5091"/>
            <a:ext cx="4896544" cy="314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5076056" y="3675087"/>
            <a:ext cx="4067944" cy="40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86" y="708196"/>
            <a:ext cx="3485045" cy="23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5486" y="4509120"/>
            <a:ext cx="309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are some animals in the </a:t>
            </a:r>
            <a:r>
              <a:rPr lang="en-GB" dirty="0" err="1" smtClean="0"/>
              <a:t>kalahari</a:t>
            </a:r>
            <a:r>
              <a:rPr lang="en-GB" dirty="0" smtClean="0"/>
              <a:t> desert.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87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" y="-28465"/>
            <a:ext cx="4860032" cy="700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36" y="-28465"/>
            <a:ext cx="4252664" cy="688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21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"/>
            <a:ext cx="4788024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299695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Here are some </a:t>
            </a:r>
            <a:r>
              <a:rPr lang="en-GB" sz="2000" dirty="0" err="1" smtClean="0"/>
              <a:t>Tibes</a:t>
            </a:r>
            <a:r>
              <a:rPr lang="en-GB" sz="2000" dirty="0" smtClean="0"/>
              <a:t> .</a:t>
            </a:r>
            <a:endParaRPr lang="en-GB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144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gameplanafrica.com/gpa/wp-content/uploads/botswana-kalahari-l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2192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652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</TotalTime>
  <Words>115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Trek</vt:lpstr>
      <vt:lpstr>Kalahari desert</vt:lpstr>
      <vt:lpstr>PowerPoint Presentation</vt:lpstr>
      <vt:lpstr>Wow facts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Kalahari desert</dc:title>
  <dc:creator>pupil</dc:creator>
  <cp:lastModifiedBy>pupil</cp:lastModifiedBy>
  <cp:revision>9</cp:revision>
  <dcterms:created xsi:type="dcterms:W3CDTF">2016-01-26T13:47:08Z</dcterms:created>
  <dcterms:modified xsi:type="dcterms:W3CDTF">2016-02-02T15:26:14Z</dcterms:modified>
</cp:coreProperties>
</file>