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45" autoAdjust="0"/>
    <p:restoredTop sz="94660"/>
  </p:normalViewPr>
  <p:slideViewPr>
    <p:cSldViewPr>
      <p:cViewPr varScale="1">
        <p:scale>
          <a:sx n="87" d="100"/>
          <a:sy n="87" d="100"/>
        </p:scale>
        <p:origin x="-148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3F9825-497A-4901-BAED-299C806B9A53}" type="datetimeFigureOut">
              <a:rPr lang="en-GB" smtClean="0"/>
              <a:t>08/02/2016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45173D-ED22-43EB-A79F-03094CF669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715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5173D-ED22-43EB-A79F-03094CF6694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972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AED7-E952-47A6-8F75-0618610650CC}" type="datetimeFigureOut">
              <a:rPr lang="en-GB" smtClean="0"/>
              <a:t>08/02/2016</a:t>
            </a:fld>
            <a:endParaRPr lang="en-GB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BB50-E000-4439-BDBE-580BEB466AF9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AED7-E952-47A6-8F75-0618610650CC}" type="datetimeFigureOut">
              <a:rPr lang="en-GB" smtClean="0"/>
              <a:t>08/02/2016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BB50-E000-4439-BDBE-580BEB466AF9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AED7-E952-47A6-8F75-0618610650CC}" type="datetimeFigureOut">
              <a:rPr lang="en-GB" smtClean="0"/>
              <a:t>08/02/2016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BB50-E000-4439-BDBE-580BEB466AF9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AED7-E952-47A6-8F75-0618610650CC}" type="datetimeFigureOut">
              <a:rPr lang="en-GB" smtClean="0"/>
              <a:t>08/02/2016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BB50-E000-4439-BDBE-580BEB466AF9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AED7-E952-47A6-8F75-0618610650CC}" type="datetimeFigureOut">
              <a:rPr lang="en-GB" smtClean="0"/>
              <a:t>08/02/2016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C73BB50-E000-4439-BDBE-580BEB466AF9}" type="slidenum">
              <a:rPr lang="en-GB" smtClean="0"/>
              <a:t>‹#›</a:t>
            </a:fld>
            <a:endParaRPr lang="en-GB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AED7-E952-47A6-8F75-0618610650CC}" type="datetimeFigureOut">
              <a:rPr lang="en-GB" smtClean="0"/>
              <a:t>08/02/2016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BB50-E000-4439-BDBE-580BEB466AF9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AED7-E952-47A6-8F75-0618610650CC}" type="datetimeFigureOut">
              <a:rPr lang="en-GB" smtClean="0"/>
              <a:t>08/02/2016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BB50-E000-4439-BDBE-580BEB466AF9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AED7-E952-47A6-8F75-0618610650CC}" type="datetimeFigureOut">
              <a:rPr lang="en-GB" smtClean="0"/>
              <a:t>08/02/2016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BB50-E000-4439-BDBE-580BEB466AF9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AED7-E952-47A6-8F75-0618610650CC}" type="datetimeFigureOut">
              <a:rPr lang="en-GB" smtClean="0"/>
              <a:t>08/02/2016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BB50-E000-4439-BDBE-580BEB466AF9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AED7-E952-47A6-8F75-0618610650CC}" type="datetimeFigureOut">
              <a:rPr lang="en-GB" smtClean="0"/>
              <a:t>08/02/2016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BB50-E000-4439-BDBE-580BEB466AF9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AED7-E952-47A6-8F75-0618610650CC}" type="datetimeFigureOut">
              <a:rPr lang="en-GB" smtClean="0"/>
              <a:t>08/02/2016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BB50-E000-4439-BDBE-580BEB466AF9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540AED7-E952-47A6-8F75-0618610650CC}" type="datetimeFigureOut">
              <a:rPr lang="en-GB" smtClean="0"/>
              <a:t>08/02/2016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C73BB50-E000-4439-BDBE-580BEB466AF9}" type="slidenum">
              <a:rPr lang="en-GB" smtClean="0"/>
              <a:t>‹#›</a:t>
            </a:fld>
            <a:endParaRPr lang="en-GB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332656"/>
            <a:ext cx="7772400" cy="1470025"/>
          </a:xfrm>
        </p:spPr>
        <p:txBody>
          <a:bodyPr/>
          <a:lstStyle/>
          <a:p>
            <a:r>
              <a:rPr lang="en-GB" dirty="0" smtClean="0"/>
              <a:t>Ethiopian highlands</a:t>
            </a:r>
            <a:endParaRPr lang="en-GB" dirty="0"/>
          </a:p>
        </p:txBody>
      </p:sp>
      <p:pic>
        <p:nvPicPr>
          <p:cNvPr id="1026" name="Picture 2" descr="C:\Users\pupil\AppData\Local\Microsoft\Windows\Temporary Internet Files\Content.IE5\F9VCZP76\africa-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027196"/>
            <a:ext cx="3619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54996" y="5288340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By </a:t>
            </a:r>
            <a:r>
              <a:rPr lang="en-GB" sz="3200" dirty="0"/>
              <a:t>N</a:t>
            </a:r>
            <a:r>
              <a:rPr lang="en-GB" sz="3200" dirty="0" smtClean="0"/>
              <a:t>ancy and </a:t>
            </a:r>
            <a:r>
              <a:rPr lang="en-GB" sz="3200" dirty="0"/>
              <a:t>P</a:t>
            </a:r>
            <a:r>
              <a:rPr lang="en-GB" sz="3200" dirty="0" smtClean="0"/>
              <a:t>hilippa</a:t>
            </a:r>
            <a:endParaRPr lang="en-GB" sz="3200" dirty="0"/>
          </a:p>
        </p:txBody>
      </p:sp>
      <p:pic>
        <p:nvPicPr>
          <p:cNvPr id="3074" name="Picture 2" descr="http://www.pbs.org/wnet/africa/explore/ethiopia/images/ethiopia_ma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23477"/>
            <a:ext cx="16002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364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617336" cy="270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65078" y="7893496"/>
            <a:ext cx="28803200" cy="1242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352" y="8397552"/>
            <a:ext cx="6790643" cy="4515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832" y="2964607"/>
            <a:ext cx="5211646" cy="3794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211960" y="1196752"/>
            <a:ext cx="4320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b="1" i="0" dirty="0" smtClean="0">
                <a:solidFill>
                  <a:srgbClr val="FFFFFF"/>
                </a:solidFill>
                <a:effectLst/>
                <a:latin typeface="Verdana"/>
              </a:rPr>
              <a:t>Hailed as the "cradle of humanity," . At its heart lie the Ethiopian Highlands. 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003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1640" y="2420888"/>
            <a:ext cx="5616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/>
              <a:t>Animals</a:t>
            </a:r>
            <a:endParaRPr lang="en-GB" sz="9600" dirty="0"/>
          </a:p>
        </p:txBody>
      </p:sp>
    </p:spTree>
    <p:extLst>
      <p:ext uri="{BB962C8B-B14F-4D97-AF65-F5344CB8AC3E}">
        <p14:creationId xmlns:p14="http://schemas.microsoft.com/office/powerpoint/2010/main" val="1552353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854" y="347057"/>
            <a:ext cx="2051720" cy="1872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88258" y="1722026"/>
            <a:ext cx="1899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Egyptian wolf</a:t>
            </a:r>
            <a:endParaRPr lang="en-GB" dirty="0"/>
          </a:p>
        </p:txBody>
      </p:sp>
      <p:pic>
        <p:nvPicPr>
          <p:cNvPr id="2052" name="Picture 4" descr="http://f.tqn.com/y/goafrica/1/S/W/Q/1034247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2" y="732271"/>
            <a:ext cx="2052597" cy="194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19937174">
            <a:off x="262509" y="1906692"/>
            <a:ext cx="1969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African leopard</a:t>
            </a:r>
            <a:endParaRPr lang="en-GB" dirty="0"/>
          </a:p>
        </p:txBody>
      </p:sp>
      <p:pic>
        <p:nvPicPr>
          <p:cNvPr id="2054" name="Picture 6" descr="http://cdn2.arkive.org/media/90/90C0B640-FCDC-4FEC-A076-A4F18A285FF3/Presentation.Large/Adult-and-young-olive-baboons-interacti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89" y="3131611"/>
            <a:ext cx="2167007" cy="165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3764" y="4424456"/>
            <a:ext cx="1711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Olive baboon</a:t>
            </a:r>
            <a:endParaRPr lang="en-GB" dirty="0"/>
          </a:p>
        </p:txBody>
      </p:sp>
      <p:pic>
        <p:nvPicPr>
          <p:cNvPr id="2056" name="Picture 8" descr="http://www.visionsofnature.biz/uploads/processed/0029/06101616491215lion_cubs__masai_mar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76" y="5455534"/>
            <a:ext cx="2568622" cy="118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82045" y="6266386"/>
            <a:ext cx="2151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Masai</a:t>
            </a:r>
            <a:r>
              <a:rPr lang="en-GB" dirty="0" smtClean="0"/>
              <a:t> lion</a:t>
            </a:r>
            <a:endParaRPr lang="en-GB" dirty="0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879" y="939259"/>
            <a:ext cx="2990850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399646"/>
            <a:ext cx="2371725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utoShape 12" descr="Image result for blue winged goos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282" y="3212976"/>
            <a:ext cx="2508811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671124" y="1706021"/>
            <a:ext cx="2515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Red river hog</a:t>
            </a:r>
          </a:p>
          <a:p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 rot="21039166">
            <a:off x="6440211" y="481647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Spotted hyena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 rot="20559301">
            <a:off x="3619383" y="4040459"/>
            <a:ext cx="1745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Blue winged goose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7749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Ethiopia</a:t>
            </a:r>
            <a:endParaRPr lang="en-GB" dirty="0"/>
          </a:p>
        </p:txBody>
      </p:sp>
      <p:pic>
        <p:nvPicPr>
          <p:cNvPr id="1026" name="Picture 2" descr="http://www.crwflags.com/fotw/images/e/e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830" y="1412776"/>
            <a:ext cx="411480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2276872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Ethiopia is land locked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411760" y="3470177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Boarding countries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627784" y="3839509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sudan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354830" y="4208841"/>
            <a:ext cx="185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South </a:t>
            </a:r>
            <a:r>
              <a:rPr lang="en-GB" dirty="0" err="1" smtClean="0"/>
              <a:t>sudan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354830" y="4578173"/>
            <a:ext cx="1569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kenya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267744" y="505382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somalia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932040" y="4024175"/>
            <a:ext cx="24482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Lake </a:t>
            </a:r>
            <a:r>
              <a:rPr lang="en-GB" dirty="0" err="1" smtClean="0"/>
              <a:t>tanya</a:t>
            </a:r>
            <a:r>
              <a:rPr lang="en-GB" dirty="0" smtClean="0"/>
              <a:t> is the biggest  lake in </a:t>
            </a:r>
            <a:r>
              <a:rPr lang="en-GB" dirty="0" err="1" smtClean="0"/>
              <a:t>ethiopia</a:t>
            </a:r>
            <a:r>
              <a:rPr lang="en-GB" dirty="0" smtClean="0"/>
              <a:t>. It is located at the end of the blue </a:t>
            </a:r>
            <a:r>
              <a:rPr lang="en-GB" dirty="0" err="1" smtClean="0"/>
              <a:t>nile</a:t>
            </a:r>
            <a:r>
              <a:rPr lang="en-GB" dirty="0" smtClean="0"/>
              <a:t>. Lake </a:t>
            </a:r>
            <a:r>
              <a:rPr lang="en-GB" dirty="0" err="1" smtClean="0"/>
              <a:t>tanya</a:t>
            </a:r>
            <a:r>
              <a:rPr lang="en-GB" dirty="0" smtClean="0"/>
              <a:t> is the </a:t>
            </a:r>
            <a:r>
              <a:rPr lang="en-GB" dirty="0" err="1" smtClean="0"/>
              <a:t>sorce</a:t>
            </a:r>
            <a:r>
              <a:rPr lang="en-GB" dirty="0" smtClean="0"/>
              <a:t> of the blue </a:t>
            </a:r>
            <a:r>
              <a:rPr lang="en-GB" dirty="0" err="1" smtClean="0"/>
              <a:t>nile</a:t>
            </a:r>
            <a:r>
              <a:rPr lang="en-GB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9331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0"/>
            <a:ext cx="8229600" cy="1064096"/>
          </a:xfrm>
        </p:spPr>
        <p:txBody>
          <a:bodyPr/>
          <a:lstStyle/>
          <a:p>
            <a:r>
              <a:rPr lang="en-GB" dirty="0" smtClean="0"/>
              <a:t>Facts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1268760"/>
            <a:ext cx="6400800" cy="1752600"/>
          </a:xfrm>
        </p:spPr>
        <p:txBody>
          <a:bodyPr/>
          <a:lstStyle/>
          <a:p>
            <a:r>
              <a:rPr lang="en-GB" dirty="0" smtClean="0"/>
              <a:t>The </a:t>
            </a:r>
            <a:r>
              <a:rPr lang="en-GB" dirty="0" err="1" smtClean="0"/>
              <a:t>ethiopian</a:t>
            </a:r>
            <a:r>
              <a:rPr lang="en-GB" dirty="0" smtClean="0"/>
              <a:t> highlands is a rugged mass of mountains and peaks</a:t>
            </a:r>
            <a:endParaRPr lang="en-GB" dirty="0"/>
          </a:p>
        </p:txBody>
      </p:sp>
      <p:pic>
        <p:nvPicPr>
          <p:cNvPr id="2050" name="Picture 2" descr="http://www.independent.ie/incoming/article30924351.ece/ALTERNATES/h342/ethiopia%20mountai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08920"/>
            <a:ext cx="5210175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952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More facts!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The highest mountain in the </a:t>
            </a:r>
            <a:r>
              <a:rPr lang="en-GB" dirty="0" err="1" smtClean="0"/>
              <a:t>ehiopian</a:t>
            </a:r>
            <a:r>
              <a:rPr lang="en-GB" dirty="0" smtClean="0"/>
              <a:t> highlands is mount </a:t>
            </a:r>
            <a:r>
              <a:rPr lang="en-GB" dirty="0" err="1" smtClean="0"/>
              <a:t>abuna</a:t>
            </a:r>
            <a:r>
              <a:rPr lang="en-GB" dirty="0" smtClean="0"/>
              <a:t> </a:t>
            </a:r>
            <a:r>
              <a:rPr lang="en-GB" dirty="0" err="1" smtClean="0"/>
              <a:t>yosef</a:t>
            </a:r>
            <a:endParaRPr lang="en-GB" dirty="0" smtClean="0"/>
          </a:p>
          <a:p>
            <a:r>
              <a:rPr lang="en-GB" dirty="0" smtClean="0"/>
              <a:t>The other mountains are </a:t>
            </a:r>
            <a:r>
              <a:rPr lang="en-GB" dirty="0" err="1" smtClean="0"/>
              <a:t>amba</a:t>
            </a:r>
            <a:r>
              <a:rPr lang="en-GB" dirty="0"/>
              <a:t> </a:t>
            </a:r>
            <a:r>
              <a:rPr lang="en-GB" dirty="0" err="1" smtClean="0"/>
              <a:t>algi,mount</a:t>
            </a:r>
            <a:r>
              <a:rPr lang="en-GB" dirty="0" smtClean="0"/>
              <a:t> </a:t>
            </a:r>
            <a:r>
              <a:rPr lang="en-GB" dirty="0" err="1" smtClean="0"/>
              <a:t>welel</a:t>
            </a:r>
            <a:endParaRPr lang="en-GB" dirty="0" smtClean="0"/>
          </a:p>
          <a:p>
            <a:r>
              <a:rPr lang="en-GB" dirty="0">
                <a:solidFill>
                  <a:schemeClr val="tx1">
                    <a:lumMod val="95000"/>
                  </a:schemeClr>
                </a:solidFill>
                <a:latin typeface="Helvetica"/>
              </a:rPr>
              <a:t>Formed with the remains of volcanoes in </a:t>
            </a:r>
            <a:r>
              <a:rPr lang="en-GB" dirty="0" err="1">
                <a:solidFill>
                  <a:schemeClr val="tx1">
                    <a:lumMod val="95000"/>
                  </a:schemeClr>
                </a:solidFill>
                <a:latin typeface="Helvetica"/>
              </a:rPr>
              <a:t>northeastern</a:t>
            </a:r>
            <a:r>
              <a:rPr lang="en-GB" dirty="0">
                <a:solidFill>
                  <a:schemeClr val="tx1">
                    <a:lumMod val="95000"/>
                  </a:schemeClr>
                </a:solidFill>
                <a:latin typeface="Helvetica"/>
              </a:rPr>
              <a:t> Africa, these highlands comprise of tall peaks, rich valleys, and hot deserts. This diverse environment houses an impressive array of plant and animal species that are specially adapted to life in a very sunny, relatively dry climate.</a:t>
            </a:r>
            <a:endParaRPr lang="en-GB" dirty="0" smtClean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6445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pictures</a:t>
            </a:r>
            <a:endParaRPr lang="en-GB" dirty="0"/>
          </a:p>
        </p:txBody>
      </p:sp>
      <p:pic>
        <p:nvPicPr>
          <p:cNvPr id="4098" name="Picture 2" descr="Image result for ethiopian highla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6799"/>
            <a:ext cx="26098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ethiopian highlan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865" y="1670306"/>
            <a:ext cx="310515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ethiopian highlan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61048"/>
            <a:ext cx="2895600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ethiopian highland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042022"/>
            <a:ext cx="3171825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0838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100</TotalTime>
  <Words>151</Words>
  <Application>Microsoft Office PowerPoint</Application>
  <PresentationFormat>On-screen Show (4:3)</PresentationFormat>
  <Paragraphs>72</Paragraphs>
  <Slides>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Apex</vt:lpstr>
      <vt:lpstr>Ethiopian highlands</vt:lpstr>
      <vt:lpstr>PowerPoint Presentation</vt:lpstr>
      <vt:lpstr>PowerPoint Presentation</vt:lpstr>
      <vt:lpstr>PowerPoint Presentation</vt:lpstr>
      <vt:lpstr>Ethiopia</vt:lpstr>
      <vt:lpstr>Facts</vt:lpstr>
      <vt:lpstr>More facts!</vt:lpstr>
      <vt:lpstr>pictures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Ethiopian highlands</dc:title>
  <dc:creator>pupil</dc:creator>
  <cp:lastModifiedBy>pupil</cp:lastModifiedBy>
  <cp:revision>12</cp:revision>
  <dcterms:created xsi:type="dcterms:W3CDTF">2016-01-26T13:47:08Z</dcterms:created>
  <dcterms:modified xsi:type="dcterms:W3CDTF">2016-02-08T14:17:04Z</dcterms:modified>
</cp:coreProperties>
</file>