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85ED"/>
    <a:srgbClr val="17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D8ED5-FCFB-4610-B92C-45510C61C99D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1236E-D0C2-4B86-8081-330C9AC5BA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D8ED5-FCFB-4610-B92C-45510C61C99D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1236E-D0C2-4B86-8081-330C9AC5BA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D8ED5-FCFB-4610-B92C-45510C61C99D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1236E-D0C2-4B86-8081-330C9AC5BA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D8ED5-FCFB-4610-B92C-45510C61C99D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1236E-D0C2-4B86-8081-330C9AC5BA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D8ED5-FCFB-4610-B92C-45510C61C99D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1236E-D0C2-4B86-8081-330C9AC5BA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D8ED5-FCFB-4610-B92C-45510C61C99D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1236E-D0C2-4B86-8081-330C9AC5BA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D8ED5-FCFB-4610-B92C-45510C61C99D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1236E-D0C2-4B86-8081-330C9AC5BA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D8ED5-FCFB-4610-B92C-45510C61C99D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1236E-D0C2-4B86-8081-330C9AC5BA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D8ED5-FCFB-4610-B92C-45510C61C99D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1236E-D0C2-4B86-8081-330C9AC5BA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D8ED5-FCFB-4610-B92C-45510C61C99D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1236E-D0C2-4B86-8081-330C9AC5BA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D8ED5-FCFB-4610-B92C-45510C61C99D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1236E-D0C2-4B86-8081-330C9AC5BAA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06D8ED5-FCFB-4610-B92C-45510C61C99D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C21236E-D0C2-4B86-8081-330C9AC5BAA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772400" cy="136815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Congo rainforest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7344816" cy="297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6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53" y="404664"/>
            <a:ext cx="7264957" cy="44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5589240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</a:t>
            </a:r>
            <a:r>
              <a:rPr lang="en-GB" sz="2000" dirty="0"/>
              <a:t>C</a:t>
            </a:r>
            <a:r>
              <a:rPr lang="en-GB" sz="2000" dirty="0" smtClean="0"/>
              <a:t>ongo </a:t>
            </a:r>
            <a:r>
              <a:rPr lang="en-GB" sz="2000" dirty="0" smtClean="0"/>
              <a:t>is the 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 largest rainforest in the world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6988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59832" y="1124744"/>
            <a:ext cx="228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 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067405" y="770801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Animals</a:t>
            </a:r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283531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75257"/>
            <a:ext cx="2825824" cy="211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02" y="4365104"/>
            <a:ext cx="1946379" cy="184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35" y="4509120"/>
            <a:ext cx="2225097" cy="174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709" y="4493827"/>
            <a:ext cx="3079237" cy="192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7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20688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There are all sorts of animals in the Congo Rainforest like; gorillas, elephants, chimpanzees, white rhinos, buffalos, hippos and snakes 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2376264" cy="155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2847196" cy="185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1145" flipV="1">
            <a:off x="-2484784" y="-8740806"/>
            <a:ext cx="792088" cy="849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58339"/>
            <a:ext cx="2381250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89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3960440" cy="253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866717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Elephants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60478" y="155679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556792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Congo rainforest elephant drinks water and eats plants.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7737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863635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Chimpanzees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73050"/>
            <a:ext cx="4378424" cy="287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592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106</TotalTime>
  <Words>52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Aspect</vt:lpstr>
      <vt:lpstr>Congo rainforest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Congo rainforest</dc:title>
  <dc:creator>pupil</dc:creator>
  <cp:lastModifiedBy>pupil</cp:lastModifiedBy>
  <cp:revision>13</cp:revision>
  <dcterms:created xsi:type="dcterms:W3CDTF">2016-01-26T13:46:18Z</dcterms:created>
  <dcterms:modified xsi:type="dcterms:W3CDTF">2016-02-08T14:16:01Z</dcterms:modified>
</cp:coreProperties>
</file>