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3"/>
  </p:notesMasterIdLst>
  <p:sldIdLst>
    <p:sldId id="256" r:id="rId2"/>
    <p:sldId id="257" r:id="rId3"/>
    <p:sldId id="258" r:id="rId4"/>
    <p:sldId id="259" r:id="rId5"/>
    <p:sldId id="262" r:id="rId6"/>
    <p:sldId id="260" r:id="rId7"/>
    <p:sldId id="261" r:id="rId8"/>
    <p:sldId id="263" r:id="rId9"/>
    <p:sldId id="264"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67" autoAdjust="0"/>
    <p:restoredTop sz="86475" autoAdjust="0"/>
  </p:normalViewPr>
  <p:slideViewPr>
    <p:cSldViewPr>
      <p:cViewPr varScale="1">
        <p:scale>
          <a:sx n="92" d="100"/>
          <a:sy n="92" d="100"/>
        </p:scale>
        <p:origin x="-2094" y="-102"/>
      </p:cViewPr>
      <p:guideLst>
        <p:guide orient="horz" pos="2160"/>
        <p:guide pos="2880"/>
      </p:guideLst>
    </p:cSldViewPr>
  </p:slideViewPr>
  <p:outlineViewPr>
    <p:cViewPr>
      <p:scale>
        <a:sx n="33" d="100"/>
        <a:sy n="33" d="100"/>
      </p:scale>
      <p:origin x="258" y="892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640BDF-6A61-4979-A064-C0B9130139F3}" type="datetimeFigureOut">
              <a:rPr lang="en-GB" smtClean="0"/>
              <a:t>08/02/2016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522B9F-6573-4975-98AB-C9548E66648A}" type="slidenum">
              <a:rPr lang="en-GB" smtClean="0"/>
              <a:t>‹#›</a:t>
            </a:fld>
            <a:endParaRPr lang="en-GB"/>
          </a:p>
        </p:txBody>
      </p:sp>
    </p:spTree>
    <p:extLst>
      <p:ext uri="{BB962C8B-B14F-4D97-AF65-F5344CB8AC3E}">
        <p14:creationId xmlns:p14="http://schemas.microsoft.com/office/powerpoint/2010/main" val="3239914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522B9F-6573-4975-98AB-C9548E66648A}" type="slidenum">
              <a:rPr lang="en-GB" smtClean="0"/>
              <a:t>6</a:t>
            </a:fld>
            <a:endParaRPr lang="en-GB"/>
          </a:p>
        </p:txBody>
      </p:sp>
    </p:spTree>
    <p:extLst>
      <p:ext uri="{BB962C8B-B14F-4D97-AF65-F5344CB8AC3E}">
        <p14:creationId xmlns:p14="http://schemas.microsoft.com/office/powerpoint/2010/main" val="2427485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1E08CF-87D0-4D53-A5E4-7C5C2C942DA4}" type="datetimeFigureOut">
              <a:rPr lang="en-GB" smtClean="0"/>
              <a:t>08/02/2016</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4E083749-499B-4108-9BD4-73B1742D7878}" type="slidenum">
              <a:rPr lang="en-GB" smtClean="0"/>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1E08CF-87D0-4D53-A5E4-7C5C2C942DA4}" type="datetimeFigureOut">
              <a:rPr lang="en-GB" smtClean="0"/>
              <a:t>08/02/2016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083749-499B-4108-9BD4-73B1742D787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1E08CF-87D0-4D53-A5E4-7C5C2C942DA4}" type="datetimeFigureOut">
              <a:rPr lang="en-GB" smtClean="0"/>
              <a:t>08/02/2016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083749-499B-4108-9BD4-73B1742D787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1E08CF-87D0-4D53-A5E4-7C5C2C942DA4}" type="datetimeFigureOut">
              <a:rPr lang="en-GB" smtClean="0"/>
              <a:t>08/02/2016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083749-499B-4108-9BD4-73B1742D7878}"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1E08CF-87D0-4D53-A5E4-7C5C2C942DA4}" type="datetimeFigureOut">
              <a:rPr lang="en-GB" smtClean="0"/>
              <a:t>08/02/2016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4E083749-499B-4108-9BD4-73B1742D7878}"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1E08CF-87D0-4D53-A5E4-7C5C2C942DA4}" type="datetimeFigureOut">
              <a:rPr lang="en-GB" smtClean="0"/>
              <a:t>08/02/2016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083749-499B-4108-9BD4-73B1742D7878}"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1E08CF-87D0-4D53-A5E4-7C5C2C942DA4}" type="datetimeFigureOut">
              <a:rPr lang="en-GB" smtClean="0"/>
              <a:t>08/02/2016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083749-499B-4108-9BD4-73B1742D7878}"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1E08CF-87D0-4D53-A5E4-7C5C2C942DA4}" type="datetimeFigureOut">
              <a:rPr lang="en-GB" smtClean="0"/>
              <a:t>08/02/2016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083749-499B-4108-9BD4-73B1742D787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1E08CF-87D0-4D53-A5E4-7C5C2C942DA4}" type="datetimeFigureOut">
              <a:rPr lang="en-GB" smtClean="0"/>
              <a:t>08/02/2016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083749-499B-4108-9BD4-73B1742D787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1E08CF-87D0-4D53-A5E4-7C5C2C942DA4}" type="datetimeFigureOut">
              <a:rPr lang="en-GB" smtClean="0"/>
              <a:t>08/02/2016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083749-499B-4108-9BD4-73B1742D787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1E08CF-87D0-4D53-A5E4-7C5C2C942DA4}" type="datetimeFigureOut">
              <a:rPr lang="en-GB" smtClean="0"/>
              <a:t>08/02/2016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083749-499B-4108-9BD4-73B1742D7878}"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1E08CF-87D0-4D53-A5E4-7C5C2C942DA4}" type="datetimeFigureOut">
              <a:rPr lang="en-GB" smtClean="0"/>
              <a:t>08/02/2016</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E083749-499B-4108-9BD4-73B1742D7878}"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692696"/>
            <a:ext cx="7772400" cy="2334121"/>
          </a:xfrm>
        </p:spPr>
        <p:txBody>
          <a:bodyPr>
            <a:normAutofit/>
          </a:bodyPr>
          <a:lstStyle/>
          <a:p>
            <a:r>
              <a:rPr lang="en-GB" sz="7200" dirty="0" smtClean="0">
                <a:latin typeface="Arial Black" panose="020B0A04020102020204" pitchFamily="34" charset="0"/>
              </a:rPr>
              <a:t>ATLAS MOUNTAINS</a:t>
            </a:r>
            <a:endParaRPr lang="en-GB" sz="7200" dirty="0">
              <a:latin typeface="Arial Black" panose="020B0A04020102020204" pitchFamily="34" charset="0"/>
            </a:endParaRPr>
          </a:p>
        </p:txBody>
      </p:sp>
      <p:sp>
        <p:nvSpPr>
          <p:cNvPr id="3" name="Rectangle 2"/>
          <p:cNvSpPr/>
          <p:nvPr/>
        </p:nvSpPr>
        <p:spPr>
          <a:xfrm>
            <a:off x="2772469" y="3244334"/>
            <a:ext cx="3599062" cy="369332"/>
          </a:xfrm>
          <a:prstGeom prst="rect">
            <a:avLst/>
          </a:prstGeom>
        </p:spPr>
        <p:txBody>
          <a:bodyPr wrap="none">
            <a:spAutoFit/>
          </a:bodyPr>
          <a:lstStyle/>
          <a:p>
            <a:r>
              <a:rPr lang="en-GB" dirty="0"/>
              <a:t>https://youtu.be/IKoVI0vnAmg</a:t>
            </a:r>
          </a:p>
        </p:txBody>
      </p:sp>
    </p:spTree>
    <p:extLst>
      <p:ext uri="{BB962C8B-B14F-4D97-AF65-F5344CB8AC3E}">
        <p14:creationId xmlns:p14="http://schemas.microsoft.com/office/powerpoint/2010/main" val="301879235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34888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313" y="2557463"/>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2348880"/>
            <a:ext cx="198120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112" y="465393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2313" y="465393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8926" y="4653930"/>
            <a:ext cx="2124075"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99592" y="908720"/>
            <a:ext cx="6120680" cy="1200329"/>
          </a:xfrm>
          <a:prstGeom prst="rect">
            <a:avLst/>
          </a:prstGeom>
          <a:noFill/>
        </p:spPr>
        <p:txBody>
          <a:bodyPr wrap="square" rtlCol="0">
            <a:spAutoFit/>
          </a:bodyPr>
          <a:lstStyle/>
          <a:p>
            <a:r>
              <a:rPr lang="en-GB" sz="3600" dirty="0" smtClean="0"/>
              <a:t>Guess what animals  are from the Atlas mountain!</a:t>
            </a:r>
            <a:endParaRPr lang="en-GB" sz="3600" dirty="0"/>
          </a:p>
        </p:txBody>
      </p:sp>
      <p:sp>
        <p:nvSpPr>
          <p:cNvPr id="3" name="TextBox 2"/>
          <p:cNvSpPr txBox="1"/>
          <p:nvPr/>
        </p:nvSpPr>
        <p:spPr>
          <a:xfrm>
            <a:off x="6660232" y="1628800"/>
            <a:ext cx="1008112" cy="369332"/>
          </a:xfrm>
          <a:prstGeom prst="rect">
            <a:avLst/>
          </a:prstGeom>
          <a:noFill/>
        </p:spPr>
        <p:txBody>
          <a:bodyPr wrap="square" rtlCol="0">
            <a:spAutoFit/>
          </a:bodyPr>
          <a:lstStyle/>
          <a:p>
            <a:r>
              <a:rPr lang="en-GB" dirty="0" smtClean="0"/>
              <a:t>(2)</a:t>
            </a:r>
            <a:endParaRPr lang="en-GB" dirty="0"/>
          </a:p>
        </p:txBody>
      </p:sp>
    </p:spTree>
    <p:extLst>
      <p:ext uri="{BB962C8B-B14F-4D97-AF65-F5344CB8AC3E}">
        <p14:creationId xmlns:p14="http://schemas.microsoft.com/office/powerpoint/2010/main" val="188328134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692274"/>
            <a:ext cx="2620963"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716547"/>
            <a:ext cx="2468563"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1600" y="404664"/>
            <a:ext cx="6048672" cy="1200329"/>
          </a:xfrm>
          <a:prstGeom prst="rect">
            <a:avLst/>
          </a:prstGeom>
          <a:noFill/>
        </p:spPr>
        <p:txBody>
          <a:bodyPr wrap="square" rtlCol="0">
            <a:spAutoFit/>
          </a:bodyPr>
          <a:lstStyle/>
          <a:p>
            <a:r>
              <a:rPr lang="en-GB" sz="3600" dirty="0" smtClean="0"/>
              <a:t>These are from the Atlas mountain</a:t>
            </a:r>
            <a:endParaRPr lang="en-GB" sz="3600" dirty="0"/>
          </a:p>
        </p:txBody>
      </p:sp>
    </p:spTree>
    <p:extLst>
      <p:ext uri="{BB962C8B-B14F-4D97-AF65-F5344CB8AC3E}">
        <p14:creationId xmlns:p14="http://schemas.microsoft.com/office/powerpoint/2010/main" val="66577967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ATLAS MOUNTAI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92696"/>
            <a:ext cx="6247296" cy="3133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03648" y="4725144"/>
            <a:ext cx="5743240" cy="369332"/>
          </a:xfrm>
          <a:prstGeom prst="rect">
            <a:avLst/>
          </a:prstGeom>
          <a:noFill/>
        </p:spPr>
        <p:txBody>
          <a:bodyPr wrap="square" rtlCol="0">
            <a:spAutoFit/>
          </a:bodyPr>
          <a:lstStyle/>
          <a:p>
            <a:r>
              <a:rPr lang="en-GB" dirty="0" smtClean="0"/>
              <a:t>A map to show where the mountain range is.</a:t>
            </a:r>
            <a:endParaRPr lang="en-GB" dirty="0"/>
          </a:p>
        </p:txBody>
      </p:sp>
    </p:spTree>
    <p:extLst>
      <p:ext uri="{BB962C8B-B14F-4D97-AF65-F5344CB8AC3E}">
        <p14:creationId xmlns:p14="http://schemas.microsoft.com/office/powerpoint/2010/main" val="211456399"/>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5200679" cy="3468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ichef.bbci.co.uk/news/624/media/images/82140000/jpg/_82140406_fd4d0273-7e7f-4b46-8372-4a0cfedec99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991597"/>
            <a:ext cx="4608512"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88419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60648"/>
            <a:ext cx="7024744" cy="1143000"/>
          </a:xfrm>
        </p:spPr>
        <p:txBody>
          <a:bodyPr/>
          <a:lstStyle/>
          <a:p>
            <a:r>
              <a:rPr lang="en-GB" dirty="0" smtClean="0"/>
              <a:t>Facts</a:t>
            </a:r>
            <a:endParaRPr lang="en-GB" dirty="0"/>
          </a:p>
        </p:txBody>
      </p:sp>
      <p:sp>
        <p:nvSpPr>
          <p:cNvPr id="3" name="Content Placeholder 2"/>
          <p:cNvSpPr>
            <a:spLocks noGrp="1"/>
          </p:cNvSpPr>
          <p:nvPr>
            <p:ph idx="1"/>
          </p:nvPr>
        </p:nvSpPr>
        <p:spPr/>
        <p:txBody>
          <a:bodyPr>
            <a:normAutofit/>
          </a:bodyPr>
          <a:lstStyle/>
          <a:p>
            <a:r>
              <a:rPr lang="en-GB" sz="4000" dirty="0"/>
              <a:t>The mountain range stretches approximately 1,600 miles (2,500 </a:t>
            </a:r>
            <a:r>
              <a:rPr lang="en-GB" sz="4000" dirty="0" err="1"/>
              <a:t>kilometers</a:t>
            </a:r>
            <a:r>
              <a:rPr lang="en-GB" sz="4000" dirty="0"/>
              <a:t>) across </a:t>
            </a:r>
            <a:r>
              <a:rPr lang="en-GB" sz="3900" dirty="0"/>
              <a:t>Morocco, Algeria, and Tunisia</a:t>
            </a:r>
            <a:r>
              <a:rPr lang="en-GB" sz="3900" dirty="0" smtClean="0"/>
              <a:t>.</a:t>
            </a:r>
            <a:endParaRPr lang="en-GB" sz="3900" dirty="0"/>
          </a:p>
        </p:txBody>
      </p:sp>
    </p:spTree>
    <p:extLst>
      <p:ext uri="{BB962C8B-B14F-4D97-AF65-F5344CB8AC3E}">
        <p14:creationId xmlns:p14="http://schemas.microsoft.com/office/powerpoint/2010/main" val="41491018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3768" y="1052736"/>
            <a:ext cx="5112568" cy="923330"/>
          </a:xfrm>
          <a:prstGeom prst="rect">
            <a:avLst/>
          </a:prstGeom>
          <a:noFill/>
        </p:spPr>
        <p:txBody>
          <a:bodyPr wrap="square" rtlCol="0">
            <a:spAutoFit/>
          </a:bodyPr>
          <a:lstStyle/>
          <a:p>
            <a:r>
              <a:rPr lang="en-GB" sz="5400" dirty="0" smtClean="0"/>
              <a:t>Animals</a:t>
            </a:r>
            <a:endParaRPr lang="en-GB" sz="5400" dirty="0"/>
          </a:p>
        </p:txBody>
      </p:sp>
      <p:sp>
        <p:nvSpPr>
          <p:cNvPr id="3" name="TextBox 2"/>
          <p:cNvSpPr txBox="1"/>
          <p:nvPr/>
        </p:nvSpPr>
        <p:spPr>
          <a:xfrm>
            <a:off x="827584" y="1976067"/>
            <a:ext cx="6408712" cy="2554545"/>
          </a:xfrm>
          <a:prstGeom prst="rect">
            <a:avLst/>
          </a:prstGeom>
          <a:noFill/>
        </p:spPr>
        <p:txBody>
          <a:bodyPr wrap="square" rtlCol="0">
            <a:spAutoFit/>
          </a:bodyPr>
          <a:lstStyle/>
          <a:p>
            <a:r>
              <a:rPr lang="en-GB" sz="3200" dirty="0" smtClean="0"/>
              <a:t>Animal life in the Atlas Mountains is decreasing. Only a few bands jackals , some monkey tribes , and herds of wild boar remain in the woods.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7158" y="4132914"/>
            <a:ext cx="3635896" cy="2725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152194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6764" y="332656"/>
            <a:ext cx="5874677" cy="4524315"/>
          </a:xfrm>
          <a:prstGeom prst="rect">
            <a:avLst/>
          </a:prstGeom>
        </p:spPr>
        <p:txBody>
          <a:bodyPr wrap="square">
            <a:spAutoFit/>
          </a:bodyPr>
          <a:lstStyle/>
          <a:p>
            <a:r>
              <a:rPr lang="en-GB" sz="3600" dirty="0"/>
              <a:t>The mountains were home to the Atlas Bear which is now extinct. It was the only bear native to Africa. It was hunted extensively. It is believed the last one was killed or died in the late 1800's.</a:t>
            </a:r>
          </a:p>
        </p:txBody>
      </p:sp>
      <p:pic>
        <p:nvPicPr>
          <p:cNvPr id="1026" name="Picture 2" descr="http://media.mnn.com/assets/images/2010/11/atlasbear.jpg.638x0_q80_crop-sm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149080"/>
            <a:ext cx="2592288" cy="2073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87758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764704"/>
            <a:ext cx="7272808" cy="2800767"/>
          </a:xfrm>
          <a:prstGeom prst="rect">
            <a:avLst/>
          </a:prstGeom>
          <a:noFill/>
        </p:spPr>
        <p:txBody>
          <a:bodyPr wrap="square" rtlCol="0">
            <a:spAutoFit/>
          </a:bodyPr>
          <a:lstStyle/>
          <a:p>
            <a:r>
              <a:rPr lang="en-GB" sz="4400" dirty="0" smtClean="0"/>
              <a:t>The endangered Barbary leopard lives in the Atlas mountains of Morocco and Algeria.</a:t>
            </a:r>
            <a:endParaRPr lang="en-GB" sz="4400" dirty="0"/>
          </a:p>
        </p:txBody>
      </p:sp>
      <p:sp>
        <p:nvSpPr>
          <p:cNvPr id="8" name="AutoShape 2" descr="data:image/jpeg;base64,/9j/4AAQSkZJRgABAQAAAQABAAD/2wCEAAkGBxQSEhUSExQWFhUWGR0bGBgYGRweIRwbHR0XHSAfIBofHSggHB8lHBoYITEhKCksLi4uHx8zODMsNygtLisBCgoKDg0OGxAQGywkICQ0LCw0LzQsLCwsNCwsLCwsLCwsLCwsLCwsLCwsLCwsLCwsLCwsLCwsLCwsLCwsLCwsLP/AABEIALcBEwMBIgACEQEDEQH/xAAbAAACAgMBAAAAAAAAAAAAAAAEBQMGAAIHAf/EAEIQAAEDAgQEBAMGBQMDAwUBAAECAxEAIQQFEjEGQVFhEyJxgTKRsRQjQqHB8AdSYtHhM4LxFXLCJEODU2OSorIX/8QAGAEAAwEBAAAAAAAAAAAAAAAAAQIDAAT/xAAtEQACAgICAQMCBQQDAAAAAAAAAQIREiEDMUEiUWEycYGRofDxBCPR4RNisf/aAAwDAQACEQMRAD8Arn/VfDBSlPoaVu49apmSY5nb2qHFK8wg+9CEEkkmuRRQbGi8QCykgxpVEe2/ualy7EmFavNI/Obf8UqQCqE8gKZ5QkFzsgT60XEKBsY5Cim8QQZ60uQCAeYm4ptnaYJcFgdh1qLK0BcgiwuTW6RmasvKIiDAvHpWmGxME96zMX5VpTtQjW560UtAC2H9LgVMxRIxE7JMjbtQmGSkJUVAz1FM9KAAkLBkSbc6WVBo2fzlWpKVRa9v1qbCPKWpK1rKkkmEJtYTKiSIi3zpIGwVFW6QYE9Ks2WZc48glAGn+RG34SJ77c6VpIy2xe8ZISU+RRklCbmCTpHWTFz3MVHiZUoGCYUE25TI97x6TVqyvg3WUF423AB3/ZBp6rg1pOlKQTCpUethf9aGaTKribRzTCYFS4QkTex5E2/tV24a4ESuS4s+U+ZMfP8AK1WEsYdC0plIUnST/uUpI95NLeJs1ewrhKAVJWsRHM6dRHeb0suVvSKR4UtsfZphUYZkpaUlsgEgkTEwkb9LAVUcJmzygtSm0ushRRP8yiqbDmAL+1NH8YnMsMQCdSEkn1ghM+ir+1VXKMW/hl4bDqSQ2mVKXyudSuW8BKR3JqK8+5cuGOxGHwSPtQZhSiAYsZ2j0FqEzfPhimD9kIU4IKklImOcBVqs2Ow6HWdKhKSmI9efrXJsuybFt4yGG1ABXlJ20dSekEUOFRlbb2vfoM2140xnlXHTrP3byEKAsREKH6U54lzdplDbxwyFpXcGwPvai8z4JZfX4qlFtVtemIPuetFZll2GxrBw7biBosCkglJFqZz4m00vuKozSaf4HOXWUOqLrU+GsiU3lN7j2P1ofEYxLZUmQpC7pI3G9uttqtOA4KdYVdxK022EfkdxvVQ4gwfh4haI08xHX0I2irxlGTpOzk5OOS2xhhkhbehXxIMoUN4N4PXtQoQoJ8QEFKjIO1xYyPnQLK1tuAkEJUAI7dj2rd1JAWjV5TsOipAP5U6RGq7GbWKKV+M35SUnfeCCkj+oabfnReXOkAEbbEDcwAZvz3oHAtfduAgShSYPM6iAR22/OpGCUONncDfuJuPl+dK0L0Ps5JdwiHW0ErhJteBEkfn9a84FwzitTjw+7i2uLdTBqLgyQ7IUfDUPh70P/EDGuF5DEwgx2met6ltt8f6nUscVP9DMwwDXjHRi2Qgm6SdqDzDJ33E6m/DcTI/01yfXTR+G4fw6WyXbQJKp+lqr+Z4RttKVsuakkkTMHnypoSt6f6CzhS2v1LllGSJYYKnpUfiIi9UvNsY2tyW0lCZ2gD6V0jghl37OC8sLSbpk3A6HnSbN80y8PKSvD6iDdSQP71PjbU3ex+SKcFWvuJmg2QD9oO3UVlMUnKVXumeUKH5RWUfwf5A/FfmVMIIBMfOoksGJNMA4ogSKgxS1TFqsm7INAerTbe1S4LEhJkVGtuPU14yYEcvrVDImxCVrGpZkcpqXBJhpR5k0Itcg3sNq9acUPKNqFDWeNtEqMDbepXEBKQeZ3phluCEazGxmlivMdEgChezVoh1FU1vztyrVTUTe0x610LgfhKUHEPAFMShJmZHXsRWlNRVsaMXJ0iuZDk/iqCV2STY9TFk+8j5iunYJDbbQQnyJCYBi5JiJ73FJAhoPJQVEpCwUJSLiNtRHeQa8xag/ivDLpISrSNIgBaSFQT1Fc8p5M6oceKHAcK2vuIUppQmOfal2QZzivH0OtKCIAVPJR1Qben5UNlGIXhg4zhCHnAtRWlVlb2jkbCPetBxVi2igO4RYgnVAmQLg22Mapqcrdpf7KILz3hwPnxGnSlwJHf4TIEfP5jpXvDjjmLR94IU0pQvzWkrQYPb9ajBQ+TicOtSV6pKekRMp3kJSbd6dZfj2sM0kOKCDKiU8ySVEmB1VU3JpUNWyfLcjS0rU2kIkBKh1AkAfKvM5wrRUnxNyQEp7i/y5+1Qo4taKx5VpBsCob+3yrOI8sDzfipKipKSUQYBMWpNt7DVAHGmd/ZUNLHwawlQ5kEHad/X1pbmHGK8O+2ktp8FwCFDcA8/30oHFKXjsGUFKUuo3BkRH9UCNudH8OZU1i8K2p1WtbYIMEEWPYX2tVIxjFer7f4A229Hn8U21uMNrbV9yIJgxIIjbnyt61WsLli8EGcUFjlI9eUTVnyLFhx3EYR869HwztpHT/gVDxg+FYP7nQUzAv03AuL8og1eE2qh+9kpRTuQt4mzBzD4pt9onS4kEjVIV2AO1BcVMDFJTi8OSZhC24ulXS29Ncfla3MCy6EypsTBEkgDaR9KG4Dx8OOckqgwbwaeLpZLtaFat4vyKuH8IspU042qBcEg27ChswwhIJTJXG3M8rVdhxk2p4sOt+HuAsKEH1jaqzxI0tp5C250pNrGCOcK2uIt2FZSk5bVE5wVIWZYClDfiGCpUXO5k70xbYLqdbBG8kem/od6k4uZDmFbcQIghXz/OaTFC8KtvEInwzGuO+4PrJijeStdiuCi2n0EZlmqsOpKWjBAnlzFvlTbiPMPtGEYxQAKkEAmLdDN9poPiPJXHHWnmklSHANhZM9eYp1wlkjqG3mMQj7pe1/1HtStxSUvJoxlbj4F2Azf7aPsplBULKF57R3rZngB7UkFxJRz3ke1O8FlGGwBLl9Q5quR6RyoHiLizU2heHWQSb/0n6f3oJu64+gyiqvk7LniB4GGUhAkpRboYFcqyLCJxDx1c7/8ANdC4SzsYtmF/Gmyx6zeOhqkZ9g/sOLlqQn4k+hmRPOhxJrKPk3NTxl4GyuF8PJkuA9Bce3asqNriBhQBWIUdxB3rK3935D/a+CvlZCbC9QtN6gqTcb0e8NAJjflQ+M8qUkDc3FVTOdgi0WHc1BiVAQOm9EOJKhI2mg8WB63qiAbtI6869ZQpRtyE+1DpNzJo3DMyJSYvB9+tFujInyYKceS2D5d1Dt09zVwy/LUuKDZVEmd7Dl8JtF9v7VVsmWlGKAkArBSD35fPb3ppm6lIWlxKgkpIJuRMbxCbyK5uTcqOzh1DQyz7hZGlakJhSN0i/fUAI67Ecqa5fnavsqm7JcbQYQPxWtoJNwYjsYnv5geKmXQEqOpyLECCB/KT22nb0pFmOCS8l1baoSgakDnr5ARsDF+m/IVFtv0yLxiu0ecMY3Fhfirb0tK1EI0jUokG5Pbv12oXL8eoNB9DC0ON4hLjmtR8yVyFETEwCJFBv4hLGNZxL7hA8MLCASSJB5bQSTam3FCHHW14hDra8KptK0pNvOFApvzBIiD1pnqSdade/wCXyZbVe37v4Dskd/8AX4pxt3XpSQtsJgg7iCbciJ6zSrE4DFMPDFYZ8vILgC2yqdKTNlCYhIMW5XowrW0X3nS02y82gNOEW1ERCouRJJ9j0pNwfl4aw2MUl1Dq0p1eGhUxokhR239egpYt05fZff8AgLStL7suOOzxJKm8PpCjIdWndBMCZ21fTfsSXMAkKCipKQEgkqGrqQCNQMaYvfnNI8qy8NpQ7YqUoqcTt55kkX2IAiZips+xriUPO6dSVHSYMG9t+XKPQ25FYRV4o020rNFv6n9CUoOkSSgneCdtwdJ6b/OrLl2PKNTQlWkagkDVA2i/cGuccNFCTJUUi53A/PkPyrpPDDLbrQeSuypgpMSlJ09LjUFGe80/LFJixboDweJbdxBKEkKEhcCI9UlM9NrUDi84Zy4ltDa1OOEqiDfr6+lSZrkrjb4xGHcUsEwtKtgOsiPoa2zzJlvFpz/3W1fhUYIO4uIn93pajlvoNutGz2Oa8IZiEp+DSpKSOZE7Dcd6r+D4acxDrjYlGFXDiVeU3PQ8+dGYzh91GDfbk3VrSnmQItHM1q9j8ZhMJhm2wNRsorHwjvBqsXS9LFkr7RYs3X9gwyVIUVhEAhRVcfpsaBwmY4V4FbCQhSoKoTEzYzYQQar2Q5y5iHXsHiV60uRAjqQLGfLEztXjmUHCK1JUpZaVJSOaZ58tNbBLT7Nk310Jczau6F2WhZAn5i87Rzphm+PX4DSjdKkX7H16TUfFGBcLi3Gm1aHEgmLj1A5UwwWD+0YFtlRKSmYJ3B9N4NVbVJskk7aRMhsP5USkQQgnT3T6m+29IU5sleEAUgK0EBSD9Z3BFqufC3D6mGFNrhWqZ6QeUVWeJeDHMOFLw5K2z8SNyO/eBSQcXKr86DNSSv4LDgs4QMD4zQOlCY0ncRaCTVXZ42xIUlagNE3EWI53696dZBlRTl7iTqClpUdJ/TqKU5FgWnsIQv8AASTFoIn9P0rRwV2r2LLN1TrQy/iGvW20sSAflcSPegcvyIHCqWkaytMxGxHSrXhsTh8Xg1BCdQQIKTuCLi3571z054tA0tkoCT5Y/Wmhk44rwJPFSyfkbfw+aV9qkA6QkhX761d82bw2I+5dKSZlNwDJ3jv27ULw1mqXMMH3EhKrhSgLEgm/Xb9aoOaYFa3lrTdClEpUDPOg/XNt6oP0QSW7LgeAGTcOLA6W/tXtVrDcaYptIb1BWm0qufc868pseb3Ey4fYzEOFQgC1CPtqX5SINM2VQevbpUGHR51KUCR2pUydEOMwgQ0nzf7R+tLcPhCtQETJimGJKXFwJSOZrVzFNJSjSqSDNt6ZN0aiLG5doibEyIilT78AhIiN6MzHGrUrVqtyHSlqEbkmKpBOtgZprMg8wZkcqtGt1TWvFzo1AQBClAEzY78rjnSPL0TFwPXrXYMFhWsUEOPNokJiTMnbYbRInap801GrOjgTdlby3LQ+sf8ApvDbk6YEApBsZ3J53veguIfCYdUhalaSAVBvcJmCSo7E7dat+f5sWUeE0ASbJjqL37R2pNhg3jG1q0BwFQSoqtOkifWI25+9cjlby8HYlSoW4N/Lse8kLw5Rbw2TfzpSLeUbAXvsLXmoc4d8U4rCnwyzhw2lppNoVKUgkgWGqxHas4ay5xDzuOdbIUhBSwwmNWkQBCeQuEj1VU+d4QNw2hrwl4lC1vqEFSQCk9bnWuJqkqypfx5f6CK6tmmVKa0t5cpJebdDmkrPwlJAKOvlOqDytFK8xx7GAS61h2Uq1eQuEz4jagZGoGQeXaDammR4iA+rwVOKYUVoSkSrS4VSQdp3PoKAdypeHzLW2guMvLOtMTpUsXSofhN5mOYFaDVtS+/fb7/8NJPVfwMuCn21lpOty7ZI1JMEJJ8pPNSZT3NWPirKnVtLDDSXAoCZgQbCRcX79h0ilGbY9WCabdU2nTrKZRACEz5VHraPlVlyjOdCktuqKtYBSvSYPysKllUs6HcbVFBwOFKJaeZWpOkhVri99JiDEi/+adZeVZc83hi4CytOtHIiSZkcr3+dXPMPDShRKgbzJBN+Vv2KqBQcQ9qB0lAABPY9+s/Squakvgmk0y44JtCQopUCDeOhqrZxmWIQHXG0gqQbXJTEek/KicNmhLxZXoiPiSq/5fQ1pm7aGUuKUskbwVHbpHT2pEqYxX80zdxWIwS1bkSYm4O+3K30r3F4heZOO4dKvB8NQ0Kg3PTlJit3MGwp4YnxEhtDYCUSEgEkzBn2+VVrjB5TD6dJIJWHAf5uhMdoq0UnSXYjddl94e4CDDwxTzqtY6kDUo7m1o7c6g4vdLOLadEDUlSSeR6Azc0bxVnSxl4cnzLSACBaT2P/ADSjLMMrGZd4Tq0qXcpMiR0m4j3pbb9cuujf9V9yXh7NHMU0vw9IdbPwwdKh+ntQWbZiXGiiPBdBkCIBPODEGelqJ4D4Xdw6i46oAm2mZ/5pbxxgnWnSrSS2oSFdD6imioOdRA3JRthnDmPeewzrKyoOt/Cojcevbr+dI8r4xfZWUvStIMETcGdwqmPDynErQopOhxMKP758/nSbPMqVh31KUNTSySD+iu4608VHJpoSWVJovWY8QststvboWRaOR3+X6VW8Qx9mxRS3fD4gSk9Ldf3b0oB3FoewbmHAgswtHOQd/S5/OasfCY+0YENunYKSlR3AuB8gY72pcVCN/v4NeUv3+IB/D1tbOJeSfgKb972/Wj8bluWOPaSpKHFKvCoBV06A/KlPC+VYpjGaFAlBBCjPlUn+/bevHeC3Dil6yA3q1BXUbxHWmdZN5fkIrxSosXG+GThsFoa8qbAD1P7vVX4PMpIJtNu1X/E4NnGYYspcSoDyyIJSoet5rmOMBwa14c+6vW+1CHqi4+Qz9MlLwT5llMurKFo0k2uP71lIKyulRkl2czcX4LUrFJQSSPUUGnGlSDaBJpxk+CS/iE6zKfxgD8qsmZ8MJKSEAJ5+grnaSKKLZzJBIClcq8ThQU65pxm+RFLWpHwzBUdif+alZy0NMjxE7ifWmc62LiyteFe/tUWN0gwLmjMbiJ80Ach2ih8FhQ6vzKCREzVE/LEIsOFCCncdK6u8fsTAcMredjS2CASSL/u5rnvD2B8bGNtbI1So/wBKbn8hXTMLnzT6HXEI1BlWhE/iJ2j3ioc7ulR1f0/lixhrEKeR4qS03pGq06lrsEzyg70ZhssabZAYUiEFXh+by6za8b7mjcyzAupdwraT4yWpJ/CFKsAFdpnedqT5Pqw7aWGcP4gSrwkzaTu64VfygkAWBsa5sW/j4OvIiyPiYLxK8OEa1NphT4AAJTuABsJJj0NB5tggkOFp3WoqJWVKBLaSkqVHQFYSqOwphli0FxScAlOlt8faCobpUCSUnsZI/wA1Fn2VNI1rS1GpXmI5lQUmYm4gkVnUZa0aPqWwHhzG6XGlhaj5ShaEgETq8qyRta002/6wHMa/hPD8NYRrQ6I8wAAuP6VE/I1Bw0w2GXXENgrTrSCrmUlUX6FRI9qJw2YpUttC20Ix5YKm9fwhUL8hgyZSSY71qtvRrpdhrWAV9nabddQ6YOsKj720/qLitc2yh3EBoIPgoI8yIEp/3AiCIFh3pLnLTmObwxDZa1z4ShKS28g7LG2lWkxzFOs3zZ8tpGD0uOoWlL6RfSY29CedBRdr32bLQ5wOBCWwhaiqABqNzbf0oR1jQf8ATICrTY6huFAix+otIoLiIY4Fp3ChJ8p8RClWm3WO9EYTMV4xpC2iEpSIdQofiEyExcKmjGNKxXLYnxGXIw2IQ9EBdjBPbcG3vUXEbrTq0ALKEiZItq5iQeRmlHEGLcViW2gdQJkK6J2j6g86OaylZfQtRhKBF/x/yg35X5VRqqbYqEj2VuO4I+GN3dXTTJUN/wCWIp6jIsPjEtoWsl5hKdemx9D1oBS8UnCuBCVFzxSAIsUk8u373ppwZkz7L7rzwSEuJFpkyBvfkLiN7U8m8W7Akr6LFnuWh/CqYTAOmxN4j2qicGOqaxDqDfQiD7dI3+VQJzVwZgtwOFKAohXQpG4IG/1q4JyRCicVh1A+Kn4REbb7yKH0Rxfk31O0VbPOOlqUPBtpIMg2PYj/AIq54POkOYZtT2mVgDqDPb1rkasIEOKQ6FJKSZGxieU0z4h+7DPhKJaUkQQdyCdx1FVlwwdRROPJLbZdWMyadLmGQkJUkGOU+nTlSTA477QleEfEkW6KTGyx6cxSvClxOOSRYggzygjf5VZsywanCVpb0uou24k7j2+lTaUH9x7ckD5JwicOVOOEKQUlJtbSetA8QZiMM2MOyoxB53A3B7/2qZXF6gA26kouUr7TY/WarmdYVaUpcIJS2rwyeUbpI7FJqkU3L1E5NJek6FwfxJ9pYsAX2wNaTur+oetIP4m5m6HmwlSkp0zY2ND/AMPsOEvKxCVjQkQoXtMR7d6a/wATfDWhpRI1T5VA7j9RtQSS5NdAk2+MqXCmdKw2ISqSUOGFjrPP1H966Bm72Afd8J4jxLeb12v8qpmWYjDNBrxW9ckz22+Yo7PchcXjQ4yglCtKtX79KaSTlfQsbSrsvKOEcJFmx86yiZUIE7Afijl0msqPq9yvp9hRwLl4CVux5lHc048RZDmrdVgeiaJyRIQwi0WpgtKSOVUkxIrRQM3ILSWdUgGyBv6n61Ln2JS4whkJlQA1EbAete51gAhSlSLm1L88zBOHYShBBUq6utBO2Zqiq5/h0BQbQsWAiRa/9Q/tHegzhCygrUDP4ef5ixoTEp84vuZNOnMYpLakBSYVdWoTPaNqv4o5/JFwTj/DxJUsagtCxHImJHK9xXTmVYZnDqUkICBDqwnSSDvPr0rk+GcSFoKfu1AjyknSdphVynnZUj+oV0LCZAlbrq9kuN6bRpKSPKoDawt7VHniuzp/p3qhrlBZexAxSVBKVtglMQVk2ST6AERU/wBqdDjidSVMrK4IiQFJgCb7GocLgsI6heXBQUptCQCUxpMWv1m/vVBfwTjJ0eJ4K27OAmDbmOoNjNxUVC/P8FnKvAyynLz/ANOXhPF8Nx1cLMyYFiORMgd7Vo6cUhsokhnDqQEE3U4hKFapvzVH5UDgW/tbCn0rBdYXdXUbhUdN55G4po468pCjrSUwd0neRpEzyH1oTbTaY0Umk0COYfFvIabKtLSku+MQQCNStSLW+Hyx70WhsLxWXOlZcWynzqA8p0AjUTvJVAjeg8Q2uNSVuBSwBEiwSCNuUzNS5+yjBtMJKlguGXCj4gCN+o+tzzvWjbdL5NJJK2W3Ls1La0faMQjQAokKASSpRsYvpAHUyZmh8Vi8Nh3nMS2SW3h51okpBbBNiNybCOtVjJ8p8YKZZWpxKyCtcWbTuTqIEW5bnntV6zc4d5H2FtTadSCAAYO1iEje461pQUQRk2DN5+0lKVrfCPHSC2hywFuw5k3JNJnX2mysmEOOjUsIUQJR/wC4mLpG/K9QZrw804UOulYZZTot+IIHxQNhNvlRfD+SqxC2sSoltrQoJb5qCiRJ/lBF4poxilYJNlXzNfiNeLphbagLwZSSRP8AULptv60TxRmSm2m0pJSfUzAv6bje/tW72WqONU22lRaaO8Wn+UnY3AM0zzFptDRGJKVQYGohMggbc+XIc6pW1oS9PZA7nT7OCYxBAKzEz8JB6jkYG451a8LjPtOHQ+lN1JkJ6GCL847b1XeKWS4wwlhOqVAjSmwGkkESRHqQYkWm9NMia+x4MBwny6lEkyfMSSCedybxcUkksb82Mm8vg5zglLQXdaVCxKiB8JM/PpPrVmyZL6mMKplSvjOo8gAfkRypngOIcJiwpojQVeXpPuN6PTimcNh3AybNCDEb+tNObeq2CK82b4xnLsa4G3Ckui25ST6G00HmOEwuFYdaQAtTUK0rvvzBrl4dU46XRZRVq95m1djxacMhoPYvylxAQuSTNtq0uPCld/AIzytlQyrMDjEONhKEvpEoO2ofynof8Ur4azl1lxxKgSBulUykje31FWpvhtvDoXi8MvWgtkouT7z/AIpTw1m6MW4W8QhAcI8ryRCvRXWm01KloG7VvZA/xIxiiph9ITqslYtB5Xp06wg4QsvAWACj1A2UD1Fj86rGf8LEvKSFJCuSkjyq7HfQr60bgsalTf2RapdSLBRA1f0yev50rSpYmt7yG+W8HqwzGJLataloOj0iQO9K8DlK8ZlmgA+Ky4YCre19rH8qd4/Pjl+FZA+8VsNRvpvE+1qLx3EaF5ccUwnSpRggbpVJ/X5zTrLsR10cp+zq1htQIVMRzHtXZMXixhcKFqOrSkb7n/NKOEMfh8cQp1CRiU72+IdRRv8AEWTg3ABEFNzzE0ZeppMVLFaBsFxth1oClAJUdwRMQY6V5XK0xWU3/EjZnV15t5QAduVbtZoYF796gCUaRr3FIMQ+p5R0DShJgK6mp42h86Js4zwqWBEkGq7mQUtwqUfl0pu6ylsHUdSjz60hxuK3gCnhGuiU2/IG+2NUgyK8wqpUdW1b4JpSloHU0c7lUeIUmQDE9+dVJ1YofIK1RMA2q+cGcQNrZRhXD4awo6FJtPODHv61RUNRq+VEZY0pK0+UkhQMT3tQnFSVDQk4uzqOJaWHJQgFhbcOAASpabbTKjAFbYKXBoxzfiJ0+VS0p1J2hOv8Rgm4+ZvUK8UtkN6UkJV1JOnrFiAextReXOlZ87biUydLljIBABOq4JudogX5CuSmjsTTK7hsgGEeWG1gtrQqR1TKSLcov1rxCPu1AGx2+fSps3xmt1Wk20kJEctuYsJv/wA1Nh2wW9O1v8dJ96lO5O2VjpUiNeH+BySAn9267misFk6MRiS6+orQjT5Y5JCvL0iSK8RBQU2mIiOv+KhyfMPDUhRmAooXJ6g3v2I58q0LT0GVNbGueFSzobA8NAszMJUUxuSb/KBA70qwydbq8Q5hwysR5goSUEHSocweR5bUVmjSC4pKlLVJMOC2gRsdMGARMnkelKWcSFL8RxREcolMJESCBBkR5e4qyTqyLYzYxjWHS4t2QhCpWDcLcMzB525VPieKQ5ikDDmWkoBJSEkGRt/MOXSkuPx7JbGthOkH7tCiJJMypSSYHoTJ6VI06AQoJ0JtCQIG3Ub0yXmhG/AZjlKCVuQSuCqSSTfaCokiJOxHOq3g3VuPp8cSG07qEyo8/wAvpR2PzYzA5pIjrzH0oXCNqWEOGUlMiORH7n8qanWwWrJhxQsY1DCQAgkDvcWv+XtTjjvMw1hwkHUHPKR03v253/Yp+UFL2OUqCNFwe4tf1FWjP8GjFpShag2pJ7X+XaKWSiprQybcWVjhbIkPvAocgtkKUDzHY86t7WXtqTiGPFC3HFFQBNxYAjv6elEcK8PN4UKUlepStiao3EWAxCMQ69oUkAkhV9vX0tRvOT2CsV0FYbgHE+Jp1AIFwrr+tOP4kYlSW2GeUbzMxHOgeHcbjl4VxKdZIu2SbxzAJvbl71ZF5SnEsIaxBT4um6rSD+tZzaknLdAUU40gb+GGYeI06w4qUpukH+UzImm+VcI4ZvWttQWTOmTMA8vSvcLkSMHhnEsgqcKTfnMbVzXJE4kYtDadSFhUkEkCOc9ooalk06D9NJogU8trHKSpQB16VzISRMXH7604dwYDv2d9IDhMsPm+ob6Svmas2acJYd10vaj4u+lJTGrkYIJ/Sq5i89U88nC4htJUD5VJEQQCNvUHaipZ7j7CtY6Yfxhkal4YLT8TQ1Eb2/EPSfMPes4Dy9TuExjSSFBaQUp/qA/WBftW3C+eLWUNu3Q5raUvukEie5SI70bwPglYA4h12yfhHeDY/KKdJpUK2nsU8CZA+nFIcWhSAn8+x+dWziPNm8Ul/AD/AFNMo7kQSPUU/wAnztvEpUpuLKAI5iRI/WuZZxiPBzQO76VfW0fI0dvsH2Ko9lTqVFJQqQYNqyum53xeyy+tspB0xy6gH9aynykJURtmGAlJAFzYUuxuXtMoCTt+ta43iFWopbExzqoZ3j1qMqKvSpdlWq2G49baElYTIHOq85gFqSVxaaJLqCkAlZHS1bKzBABSEKI/74+gqiJS2zE6eW6QBXmHxKwlSUiakbxbQ/8AZuRzWr/FYxmmidLLV/8AvP1XWCgJDR8MyLk3r3CgodEb86bDGqUn4Gh/8aT9ZobD4xQckoaP/wASPqBNGxaOg4fFpW1oPMUuaAQ0Gta0XUkpSbEH8QUb2299rUNg3Fm5b8MdYKQf/wAjHyqTNHgFtNOEJHlU26CdJV5yUk3BiDzio8q1o6OJgOckIKUjSJEkA3O0mN4HWK0wBVM7TeP3zsamdaBeQSEypKoV1CdJ39INuQrFJiwH/M/se9QjEu5EiUlJJnf9/wBqDViQXFImAIUbfDI+Icu0bxUuEbU6ZMmxkEWBBsI9qiyzDAuOhSSA1oF1W1G5T/8AyY70XECkOMvQ46kNrOookgEggzyMJkADbrzml+ZeIlIRIQrSNhMG83tf2ojA4ha3kLwzOlCgjxMQuAnSCvkYKogiORVWYp1OtbgQt5JPliAdM2JA83/600ItvYs2ktFfw+D0mSolU3Udz6kU4bT5Ym9r8/nvUIzdkz9xH+5H6smtP+vNTEKQf+xlf/gj61ejnsKDMCVLUSDzNAuOKS4ISVXm3r+zRbmapUmA+Bbmgpv/ALAofnUOBSsrH32ubf6o+hIP5U1As9xrIw7ReS2TMTCTPITtymqzm7T2KSl1sGRIImJg2I7ir5iGXSpI83hxff60h4sxC8O2gNEi95OwudjY77UqjT0M5X2E8GNOMsnxCSTsCTa2wqtnjJ9l9cpC0SRpVBsOhFpqbhzOMQ4sqVp0De1/kKPxmUYRSy46dBUbhRIBPWYpKSk8ldj23FY6LaznKV4XxkEBJTMRt9CD3rnOVMvY3FEpc0wdSlajsD+dWrDZYhTKmEH7o7EG3z/WouHeFFYVS3VOA2ITHKetJGcYxfuGUZNoFzjj91p4ttwpKDBJmSRvYcqvox4LHj6Rq0TJExaa4jj8qe8daQ2okqMWN77zV74dzpKGhhHly6QRG8TynaaPJxRSWIIcjbdlUwWduqxqXArSVLExtE3tViLzOJxKMQPu/BcKFTaZ+Ez6z86Dc4LdaWHEKB0nUkc4HXlFL8lw5WcQp2fDmSBzVfaKt6XtEbktMfYNwJOIZ8IpKHA56dSOxE+xFNs8xK/+moUrdWkH6T+VRZViULSQBIKNzvHQmnLeNYfa+zqiD5Y9P2KJrF38LMqWNeIJhKth6c6g4hyBbuaAJSdBCVk8h+yKsmIxqcIxpTYJSY/SmPDObJxDIdIhSpHyJrb7DaOS5xw/iHH3FlJJKydj19K8rpWJ4pZStSVLQkgkEdKytcgekzHcKgpKmClCyLpUbD2Nx9K5jn6HcOst4hJSqd9wfRWxrtqcZyC4KbCe/Kf70PmP3zfhuIQtJmZAEj0iD6iKjF0dEo2cKTiRIHWvXHRNquGc8FNqMsLLZmCldwO1hqHreqnjshdYP3iVkE2UgSD6H+9WTTOdwa7GnD+Ru4wq0KQkJgEqPXsL1LmPDT2HMuadBNndQ0fPr2iTyBpRkue/ZnUrQkgSAskkkpm/lHlmJjeuv6EPNqaXDiFCx5EEWI6de1JNuL+B4JNHMRi2kCwLh6mUp+XxH5prVOZuaob8mrk2Ak+6h5j7k1YP/wDPlefU6QJ8h0zA6LHXuDXuJ4DWEy08FJHx+WFK6gQT2hP1tRU4sDgxNg0lR8oC1C6lEwhI6qVz9Zjpqpk9mK2ySgoXKocQsQkuFKgdBPwqhJlMDnYGRSxGKKglppKkJ3A5gTGszu6o+VANgb2gKpiygHQgABAVoSOUICVrVPdX2dEn8Oubk00oJoWM6ZOzmTSyUqQcOvbSTASsDSFIXsPKIMH2vQ2JzDF4bcJdQQVAqSSIG/RSTHW1CpwaUrQhCiYTqIKiCfEkiQZE6CDJH8oPOnBzMomErcUfKAqAAVeUExawNSUKdFXO1YHkT+Jxq/ECy2gi5b8qfTeSfUmmeaqSyEtstLeUg6oMhOudRWtarKUCJm96F4fxRwzScK62pSU/CtHUzYp2tO9H4jAJdhwWRyKieVvhmNhtHWtODb+AxnSEr+NdxKVB5wLLcrGGZjSRqABWvoCQSJuNR5U8ZwZcZlKi2+gebSSDB6abhPSJjblQmTYNDLgU3BSoFJMC48RXTYAOtkj+iiXHoUG0mHUCWifxINy2rl1EG0yNppsUtIXKytYnHYgKKHS06r8KMQACof8A28SkiSeQKxPKdqH+xMvEpBcw743bdBInoFABQ9Ckk8iabu4xrFJUFpgpMLB3QZjV10k21bg2UFWVSfGpcYhtaQ6z+EK5D+hYujlYEp7Eb1RJgOMyx5sFUagN1JOpIPcj4T2VB7VBlmOKVX5bep5/KnLiVKHiMqWpQFiLOpHcD/VT3TfsNqUs5gh0/eoSsj8aPIr5gaT7pJ70wCxMZyJAn1/QUTmuN8ROkrUBE2UR+tVteW61fdLnnCvKr6lJ9lT2od9SgdKgoG0gzPypaM3QyYUptC0IWtaiCbqJ9hJ3NVDHvOrVLmonvNv7Xq98PYtllJW6UgqNiRsP0m9WnDYvDPNqcSlKincQPy/fWpubi7ooo5KrOfP5m/g8Oy0CUKIJPpNpkU+HFnhMsl4StYkgch1qLN+HF4jFtuCzUJnqIvEflVV4re1YhQ5J8o9qCjHkpfiwylKFs6jnOMKcMpxogqKZSef7iuSZYha30RJUVAyN996sn8P8W4p5TR1LQpFwbgf2o3irEpwf3WGbCFLErXGw6A0ILBuBpvJKZYsbnLWl1Klf6YAX78qQ4nGtKZShkQk3gD60hwbShhCSDDi5J6gbesk17lb5BFPGCROU7HzepvDLcA8x2HakPDmIP2hAnmfnarU3ihGk3FLGcO026FgXk+1OKH8cYpRTH4SIphwKVLYF40qPuIihMU6HIkSOY7U3wTqWWSECLE1glKzfJnA85pJjVPzvWUWriGbkXrKOwaOtYjCMrkBdj0v8+lLsXhHmREak9Nx6i9q3W0J8hQFTEKsUWvBB8xmDf5UxOIUE6XFIJ6Cbj98/yrk2dtitl4QCtME8yPbeJFCZgzI8psqZj6T+5qzYZaS2oItuCAZHy5Up+xHYLB6A/oTf2Naw1Zz3MuE21ypuW1dD8J9Bv8qa8Nrcw6A28I0yEnkU7gT8+9WhzDEJIUIHzB9aCxToVYJSIF1RYp6bRNM3aoXGt0NUJJjX0kHlfpS9OZlJ0bBPXn0JPf8AWoDmSdATBCIunlH9+fy6V5ZSApN/5T35A+8/IUuNC5JiviTKwUqxDaAFE/fJHO0KUOsIlIH9RIqopzCAsz5m8OIB5qdUFKMditI/2ir4jGaVSUkx5Y94/OZqrcYZMlBcxLQJQ4fMB+EyqTHQ29DVoS1TI8kfKEONxJL6yFSVHf0AEn5VurPXEXBkSBB6fsUsWvUSsWn9n85qJzCrAk86o6ZFN+CxtcSuAoIIuenImKAXnjrjiCpZKRy7Dt6UlQ4QUjp+/wC9aauXIUyijOTOgcOY06Wwr8WsfMJH1P5U1z3BBxAebPmACxHf4vksE+5qmZJjwlbaD+FSfzOo/WParPluYFMJN9K1I9jBH/lUpLZeD0B4nCkkYxFlizg5ExFxzBFj7daEfxadNwfs6jHVTC947p3IHMTzmWr2JDTug/6a7fP9/MCl7zSUFSSJSryrT1g7juDcf5oxfuCSFrmDUm0zzSpJ+Sknod5oRK5VD483/wBZI8x/7xsv/usruranSMMWkltXmSLpI5A80+tjH63CPNG1z1TyI2/wexpybGDn3SSogEFMJULhXof0NxzFQsOfdiDtFjcD0BtQreLKfIYKVRqSdj/Y9CL0dhWy46lLQ1CfkeiunrsfmArMMkMsOlOHeZUmQIUJuSQPYAEk9AK8zHMWcuKmGBqKoUSeRuP0Fu9OMyz9vDuobUNSwAFKHKf7/rRr2FwmIR4y0JII1av371KTrtaLpe3Yh4Lxj7xddcMoJETtM8hHQ1vxDwYl9wuIWEKNyImagxvGrbKw2w2PDFr2HqIr3ifiTwm0FmCtwTqPIdhSNTU7iqsa4Y090O+HskbwiClJlaviJ39ulaZ03hZT44SVH4QTc+1UHhzEvOYlKvEVvqUZ5UdmTqnHziXDCUnyCNyNvbvTrjaltiPkWOkNeJ8anyspgBI2HLoKTYW/mFgKWKxRUpRNyaNYdhGg2mrVRC7Y1Tix61osqchSTEb1pl7DjeyTfmelFuYBRJ0z67ULDRvlbawTJkV7m2NUFEIBNopd47rEg3orCcRAqhQA7kTRswtawIIBMzzrKeGDcqResoZGovCnWl3UNZOxIKUkibBemT6GKLwuaJKSFjSU2CSnURz5ruO/02pQrDKaMJSpUi6SnUPcbi3MGK9ONSpWknSoiYIt7KgTauQ7bdWxy0NMKQoaVWLhQZB2uNQi8X5UPmefHDlLTqEuhYlBNpUNxbYxERWuEWlIUmQpMGR1tsQKR44odS60kkqCQpMzJTfyqtPIXv8ADy5lfIJPWhphc9StQWgqQCQlSCuYUTAMLATFwJKj6WsyxmhUtrWlmN7QFe+wHO35Xnl2AzJSVysBaLBf4kqB5GIkg95t2g3LLnPEw6LlLgJ0xO0A39bdN0mL0zjWyS5W1scpw6Wt7g/ivBHuY96XY1SCfu1aCkE72Jidq2GIS0kCYk3SqdKgbGLchvAnqOVTfY2n0qjqUlJsqegVHccqMZD6YpbzCJQ6ByMpvzG9FEo8yRC0GQf1kUqxeTPs/CkrReew625bHagvHUhRWgjopJuO35R8qak+jNULM44V8GVoOpEzpvIHrzAoZpYSiCOVWVzHh1soiFxEKVCTP9UGPUj3quYUL8XwHkadQgFfPuCLH2NaVvsRcS8CDEIlUjao0JubWFEvAglPQkfKo2zEz0q66OV9mmBUfEHUqH1qyNP6vFM+YL1DvdQ/8qRZaIVqj4b/ACvUmCUoBfQj6EGhLY8JUWrHEPNJPMGpV4bUEudUifVMp/8AEGqzgM0IOlWx508wePOpDe8kiPl/cmp00WtMPQ6Cgk/h+n+D9aXZiiPMNj7gjuNjTFakti5BB5C/+KAxljoA8hFj0rKQKsQ4zCyNaBtuB9Yplw5jvsqQ6RZxWkncmLm1QMJKV+W55jrVlwjSPKVIu0qBNgSenXemctAUdnmf4FhbiHHUkzy6nvHS30qPijLX3WkIw/8ApAQUCwItFe8YZ2WtKUpuRMxYXBt+dEcKZ2rENLkBIQdM9TE8/WpepJSK+lvEo2C4aecc0rSW0j4lnYR32o/jDCFDbSEp1JAgK32q4Z1m7SWFqgOpFilJME9FGq9heJithZDASEDy/wAo6epFFSnJqVdCuMYpoX8JZYErDjytJNkoO5nqKl4sxadWkJsP38qHyzU2TiXbuL+GeQPOgMc5qXNV8kG9A7bx6AAUTl7XiKF+daFuU+tbZU/4bgovrQi72XxcBIEbCh3MRCbb1thcVa4maDxi52FQVl5Aziy5aLc6FfwaCrTaaOQkJEmg2NKlH8qpZKgE4BzkTFe05SysDnXlNkDE7EtvUII/TvSLGZMDIQQAPwqk3PQ7jrWVlcyVnbddFXzdteFgqlKVWkKJhWw2NxtuD3pBiXVD71MpWgSSCBMECREb6h3rKyjEhyaZFglJgwfOpUAXF5tHIDUbjtaJkOcK6vDktKukwuIEXkzvOxHObD0rKynYIhicwbcQsKJEHodzvt1SFGdxI50ErFradVBkpg87i8T3359OsjKykaoTJl0yrOErbSVSL3O8T1t0jb8qVZvwqsuKfZKSCfMnbUO4Np71lZS20zuW4piNxlBISUwSbevTqKkRh5ETHre+08796ysp8m0bFJgeaZcyqQu7n8yZt87G1V7O8lDASpK9QVa4ggxPptWVlGEnZz8kVVi9DRRII3Em/KakdVAta0VlZVW+jn6ZK0xr0iABFNMpbV4gQkBSihwJnaQhakzfmUpFZWVK/A8N6DF5S+E6vDDR/FKxB6fDNarw7qUw6mAfhIIv6dN6ysrWdDgorQvbBbWXD8Kfz7e5p1nWVOvhvSvz6SVAWTP7tWVlGUmlYsUENtJeQ3h3xpWLwL7SN/SKVcZNowbSGWCQHCVHvFoJ+VZWUYfUjT+lkvBTaVYVciRqOqdj7elT5fjmlocKUgIbMAR05xtWVlFRTkxZNqKKtmWP8RZOw5ChECTWVlUZzkxIINCL3msrKyAy15XiYQCa1cek2rKyptFV0aOPgpig8OIVvWVlFC+Rj9oV1rKysoB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4" descr="data:image/jpeg;base64,/9j/4AAQSkZJRgABAQAAAQABAAD/2wCEAAkGBxQSEhUSExQWFhUWGR0bGBgYGRweIRwbHR0XHSAfIBofHSggHB8lHBoYITEhKCksLi4uHx8zODMsNygtLisBCgoKDg0OGxAQGywkICQ0LCw0LzQsLCwsNCwsLCwsLCwsLCwsLCwsLCwsLCwsLCwsLCwsLCwsLCwsLCwsLCwsLP/AABEIALcBEwMBIgACEQEDEQH/xAAbAAACAgMBAAAAAAAAAAAAAAAEBQMGAAIHAf/EAEIQAAEDAgQEBAMGBQMDAwUBAAECAxEAIQQFEjEGQVFhEyJxgTKRsRQjQqHB8AdSYtHhM4LxFXLCJEODU2OSorIX/8QAGAEAAwEBAAAAAAAAAAAAAAAAAQIDAAT/xAAtEQACAgICAQMCBQQDAAAAAAAAAQIREiEDMUEiUWEycYGRofDxBCPR4RNisf/aAAwDAQACEQMRAD8Arn/VfDBSlPoaVu49apmSY5nb2qHFK8wg+9CEEkkmuRRQbGi8QCykgxpVEe2/ualy7EmFavNI/Obf8UqQCqE8gKZ5QkFzsgT60XEKBsY5Cim8QQZ60uQCAeYm4ptnaYJcFgdh1qLK0BcgiwuTW6RmasvKIiDAvHpWmGxME96zMX5VpTtQjW560UtAC2H9LgVMxRIxE7JMjbtQmGSkJUVAz1FM9KAAkLBkSbc6WVBo2fzlWpKVRa9v1qbCPKWpK1rKkkmEJtYTKiSIi3zpIGwVFW6QYE9Ks2WZc48glAGn+RG34SJ77c6VpIy2xe8ZISU+RRklCbmCTpHWTFz3MVHiZUoGCYUE25TI97x6TVqyvg3WUF423AB3/ZBp6rg1pOlKQTCpUethf9aGaTKribRzTCYFS4QkTex5E2/tV24a4ESuS4s+U+ZMfP8AK1WEsYdC0plIUnST/uUpI95NLeJs1ewrhKAVJWsRHM6dRHeb0suVvSKR4UtsfZphUYZkpaUlsgEgkTEwkb9LAVUcJmzygtSm0ushRRP8yiqbDmAL+1NH8YnMsMQCdSEkn1ghM+ir+1VXKMW/hl4bDqSQ2mVKXyudSuW8BKR3JqK8+5cuGOxGHwSPtQZhSiAYsZ2j0FqEzfPhimD9kIU4IKklImOcBVqs2Ow6HWdKhKSmI9efrXJsuybFt4yGG1ABXlJ20dSekEUOFRlbb2vfoM2140xnlXHTrP3byEKAsREKH6U54lzdplDbxwyFpXcGwPvai8z4JZfX4qlFtVtemIPuetFZll2GxrBw7biBosCkglJFqZz4m00vuKozSaf4HOXWUOqLrU+GsiU3lN7j2P1ofEYxLZUmQpC7pI3G9uttqtOA4KdYVdxK022EfkdxvVQ4gwfh4haI08xHX0I2irxlGTpOzk5OOS2xhhkhbehXxIMoUN4N4PXtQoQoJ8QEFKjIO1xYyPnQLK1tuAkEJUAI7dj2rd1JAWjV5TsOipAP5U6RGq7GbWKKV+M35SUnfeCCkj+oabfnReXOkAEbbEDcwAZvz3oHAtfduAgShSYPM6iAR22/OpGCUONncDfuJuPl+dK0L0Ps5JdwiHW0ErhJteBEkfn9a84FwzitTjw+7i2uLdTBqLgyQ7IUfDUPh70P/EDGuF5DEwgx2met6ltt8f6nUscVP9DMwwDXjHRi2Qgm6SdqDzDJ33E6m/DcTI/01yfXTR+G4fw6WyXbQJKp+lqr+Z4RttKVsuakkkTMHnypoSt6f6CzhS2v1LllGSJYYKnpUfiIi9UvNsY2tyW0lCZ2gD6V0jghl37OC8sLSbpk3A6HnSbN80y8PKSvD6iDdSQP71PjbU3ex+SKcFWvuJmg2QD9oO3UVlMUnKVXumeUKH5RWUfwf5A/FfmVMIIBMfOoksGJNMA4ogSKgxS1TFqsm7INAerTbe1S4LEhJkVGtuPU14yYEcvrVDImxCVrGpZkcpqXBJhpR5k0Itcg3sNq9acUPKNqFDWeNtEqMDbepXEBKQeZ3phluCEazGxmlivMdEgChezVoh1FU1vztyrVTUTe0x610LgfhKUHEPAFMShJmZHXsRWlNRVsaMXJ0iuZDk/iqCV2STY9TFk+8j5iunYJDbbQQnyJCYBi5JiJ73FJAhoPJQVEpCwUJSLiNtRHeQa8xag/ivDLpISrSNIgBaSFQT1Fc8p5M6oceKHAcK2vuIUppQmOfal2QZzivH0OtKCIAVPJR1Qben5UNlGIXhg4zhCHnAtRWlVlb2jkbCPetBxVi2igO4RYgnVAmQLg22Mapqcrdpf7KILz3hwPnxGnSlwJHf4TIEfP5jpXvDjjmLR94IU0pQvzWkrQYPb9ajBQ+TicOtSV6pKekRMp3kJSbd6dZfj2sM0kOKCDKiU8ySVEmB1VU3JpUNWyfLcjS0rU2kIkBKh1AkAfKvM5wrRUnxNyQEp7i/y5+1Qo4taKx5VpBsCob+3yrOI8sDzfipKipKSUQYBMWpNt7DVAHGmd/ZUNLHwawlQ5kEHad/X1pbmHGK8O+2ktp8FwCFDcA8/30oHFKXjsGUFKUuo3BkRH9UCNudH8OZU1i8K2p1WtbYIMEEWPYX2tVIxjFer7f4A229Hn8U21uMNrbV9yIJgxIIjbnyt61WsLli8EGcUFjlI9eUTVnyLFhx3EYR869HwztpHT/gVDxg+FYP7nQUzAv03AuL8og1eE2qh+9kpRTuQt4mzBzD4pt9onS4kEjVIV2AO1BcVMDFJTi8OSZhC24ulXS29Ncfla3MCy6EypsTBEkgDaR9KG4Dx8OOckqgwbwaeLpZLtaFat4vyKuH8IspU042qBcEg27ChswwhIJTJXG3M8rVdhxk2p4sOt+HuAsKEH1jaqzxI0tp5C250pNrGCOcK2uIt2FZSk5bVE5wVIWZYClDfiGCpUXO5k70xbYLqdbBG8kem/od6k4uZDmFbcQIghXz/OaTFC8KtvEInwzGuO+4PrJijeStdiuCi2n0EZlmqsOpKWjBAnlzFvlTbiPMPtGEYxQAKkEAmLdDN9poPiPJXHHWnmklSHANhZM9eYp1wlkjqG3mMQj7pe1/1HtStxSUvJoxlbj4F2Azf7aPsplBULKF57R3rZngB7UkFxJRz3ke1O8FlGGwBLl9Q5quR6RyoHiLizU2heHWQSb/0n6f3oJu64+gyiqvk7LniB4GGUhAkpRboYFcqyLCJxDx1c7/8ANdC4SzsYtmF/Gmyx6zeOhqkZ9g/sOLlqQn4k+hmRPOhxJrKPk3NTxl4GyuF8PJkuA9Bce3asqNriBhQBWIUdxB3rK3935D/a+CvlZCbC9QtN6gqTcb0e8NAJjflQ+M8qUkDc3FVTOdgi0WHc1BiVAQOm9EOJKhI2mg8WB63qiAbtI6869ZQpRtyE+1DpNzJo3DMyJSYvB9+tFujInyYKceS2D5d1Dt09zVwy/LUuKDZVEmd7Dl8JtF9v7VVsmWlGKAkArBSD35fPb3ppm6lIWlxKgkpIJuRMbxCbyK5uTcqOzh1DQyz7hZGlakJhSN0i/fUAI67Ecqa5fnavsqm7JcbQYQPxWtoJNwYjsYnv5geKmXQEqOpyLECCB/KT22nb0pFmOCS8l1baoSgakDnr5ARsDF+m/IVFtv0yLxiu0ecMY3Fhfirb0tK1EI0jUokG5Pbv12oXL8eoNB9DC0ON4hLjmtR8yVyFETEwCJFBv4hLGNZxL7hA8MLCASSJB5bQSTam3FCHHW14hDra8KptK0pNvOFApvzBIiD1pnqSdade/wCXyZbVe37v4Dskd/8AX4pxt3XpSQtsJgg7iCbciJ6zSrE4DFMPDFYZ8vILgC2yqdKTNlCYhIMW5XowrW0X3nS02y82gNOEW1ERCouRJJ9j0pNwfl4aw2MUl1Dq0p1eGhUxokhR239egpYt05fZff8AgLStL7suOOzxJKm8PpCjIdWndBMCZ21fTfsSXMAkKCipKQEgkqGrqQCNQMaYvfnNI8qy8NpQ7YqUoqcTt55kkX2IAiZips+xriUPO6dSVHSYMG9t+XKPQ25FYRV4o020rNFv6n9CUoOkSSgneCdtwdJ6b/OrLl2PKNTQlWkagkDVA2i/cGuccNFCTJUUi53A/PkPyrpPDDLbrQeSuypgpMSlJ09LjUFGe80/LFJixboDweJbdxBKEkKEhcCI9UlM9NrUDi84Zy4ltDa1OOEqiDfr6+lSZrkrjb4xGHcUsEwtKtgOsiPoa2zzJlvFpz/3W1fhUYIO4uIn93pajlvoNutGz2Oa8IZiEp+DSpKSOZE7Dcd6r+D4acxDrjYlGFXDiVeU3PQ8+dGYzh91GDfbk3VrSnmQItHM1q9j8ZhMJhm2wNRsorHwjvBqsXS9LFkr7RYs3X9gwyVIUVhEAhRVcfpsaBwmY4V4FbCQhSoKoTEzYzYQQar2Q5y5iHXsHiV60uRAjqQLGfLEztXjmUHCK1JUpZaVJSOaZ58tNbBLT7Nk310Jczau6F2WhZAn5i87Rzphm+PX4DSjdKkX7H16TUfFGBcLi3Gm1aHEgmLj1A5UwwWD+0YFtlRKSmYJ3B9N4NVbVJskk7aRMhsP5USkQQgnT3T6m+29IU5sleEAUgK0EBSD9Z3BFqufC3D6mGFNrhWqZ6QeUVWeJeDHMOFLw5K2z8SNyO/eBSQcXKr86DNSSv4LDgs4QMD4zQOlCY0ncRaCTVXZ42xIUlagNE3EWI53696dZBlRTl7iTqClpUdJ/TqKU5FgWnsIQv8AASTFoIn9P0rRwV2r2LLN1TrQy/iGvW20sSAflcSPegcvyIHCqWkaytMxGxHSrXhsTh8Xg1BCdQQIKTuCLi3571z054tA0tkoCT5Y/Wmhk44rwJPFSyfkbfw+aV9qkA6QkhX761d82bw2I+5dKSZlNwDJ3jv27ULw1mqXMMH3EhKrhSgLEgm/Xb9aoOaYFa3lrTdClEpUDPOg/XNt6oP0QSW7LgeAGTcOLA6W/tXtVrDcaYptIb1BWm0qufc868pseb3Ey4fYzEOFQgC1CPtqX5SINM2VQevbpUGHR51KUCR2pUydEOMwgQ0nzf7R+tLcPhCtQETJimGJKXFwJSOZrVzFNJSjSqSDNt6ZN0aiLG5doibEyIilT78AhIiN6MzHGrUrVqtyHSlqEbkmKpBOtgZprMg8wZkcqtGt1TWvFzo1AQBClAEzY78rjnSPL0TFwPXrXYMFhWsUEOPNokJiTMnbYbRInap801GrOjgTdlby3LQ+sf8ApvDbk6YEApBsZ3J53veguIfCYdUhalaSAVBvcJmCSo7E7dat+f5sWUeE0ASbJjqL37R2pNhg3jG1q0BwFQSoqtOkifWI25+9cjlby8HYlSoW4N/Lse8kLw5Rbw2TfzpSLeUbAXvsLXmoc4d8U4rCnwyzhw2lppNoVKUgkgWGqxHas4ay5xDzuOdbIUhBSwwmNWkQBCeQuEj1VU+d4QNw2hrwl4lC1vqEFSQCk9bnWuJqkqypfx5f6CK6tmmVKa0t5cpJebdDmkrPwlJAKOvlOqDytFK8xx7GAS61h2Uq1eQuEz4jagZGoGQeXaDammR4iA+rwVOKYUVoSkSrS4VSQdp3PoKAdypeHzLW2guMvLOtMTpUsXSofhN5mOYFaDVtS+/fb7/8NJPVfwMuCn21lpOty7ZI1JMEJJ8pPNSZT3NWPirKnVtLDDSXAoCZgQbCRcX79h0ilGbY9WCabdU2nTrKZRACEz5VHraPlVlyjOdCktuqKtYBSvSYPysKllUs6HcbVFBwOFKJaeZWpOkhVri99JiDEi/+adZeVZc83hi4CytOtHIiSZkcr3+dXPMPDShRKgbzJBN+Vv2KqBQcQ9qB0lAABPY9+s/Squakvgmk0y44JtCQopUCDeOhqrZxmWIQHXG0gqQbXJTEek/KicNmhLxZXoiPiSq/5fQ1pm7aGUuKUskbwVHbpHT2pEqYxX80zdxWIwS1bkSYm4O+3K30r3F4heZOO4dKvB8NQ0Kg3PTlJit3MGwp4YnxEhtDYCUSEgEkzBn2+VVrjB5TD6dJIJWHAf5uhMdoq0UnSXYjddl94e4CDDwxTzqtY6kDUo7m1o7c6g4vdLOLadEDUlSSeR6Azc0bxVnSxl4cnzLSACBaT2P/ADSjLMMrGZd4Tq0qXcpMiR0m4j3pbb9cuujf9V9yXh7NHMU0vw9IdbPwwdKh+ntQWbZiXGiiPBdBkCIBPODEGelqJ4D4Xdw6i46oAm2mZ/5pbxxgnWnSrSS2oSFdD6imioOdRA3JRthnDmPeewzrKyoOt/Cojcevbr+dI8r4xfZWUvStIMETcGdwqmPDynErQopOhxMKP758/nSbPMqVh31KUNTSySD+iu4608VHJpoSWVJovWY8QststvboWRaOR3+X6VW8Qx9mxRS3fD4gSk9Ldf3b0oB3FoewbmHAgswtHOQd/S5/OasfCY+0YENunYKSlR3AuB8gY72pcVCN/v4NeUv3+IB/D1tbOJeSfgKb972/Wj8bluWOPaSpKHFKvCoBV06A/KlPC+VYpjGaFAlBBCjPlUn+/bevHeC3Dil6yA3q1BXUbxHWmdZN5fkIrxSosXG+GThsFoa8qbAD1P7vVX4PMpIJtNu1X/E4NnGYYspcSoDyyIJSoet5rmOMBwa14c+6vW+1CHqi4+Qz9MlLwT5llMurKFo0k2uP71lIKyulRkl2czcX4LUrFJQSSPUUGnGlSDaBJpxk+CS/iE6zKfxgD8qsmZ8MJKSEAJ5+grnaSKKLZzJBIClcq8ThQU65pxm+RFLWpHwzBUdif+alZy0NMjxE7ifWmc62LiyteFe/tUWN0gwLmjMbiJ80Ach2ih8FhQ6vzKCREzVE/LEIsOFCCncdK6u8fsTAcMredjS2CASSL/u5rnvD2B8bGNtbI1So/wBKbn8hXTMLnzT6HXEI1BlWhE/iJ2j3ioc7ulR1f0/lixhrEKeR4qS03pGq06lrsEzyg70ZhssabZAYUiEFXh+by6za8b7mjcyzAupdwraT4yWpJ/CFKsAFdpnedqT5Pqw7aWGcP4gSrwkzaTu64VfygkAWBsa5sW/j4OvIiyPiYLxK8OEa1NphT4AAJTuABsJJj0NB5tggkOFp3WoqJWVKBLaSkqVHQFYSqOwphli0FxScAlOlt8faCobpUCSUnsZI/wA1Fn2VNI1rS1GpXmI5lQUmYm4gkVnUZa0aPqWwHhzG6XGlhaj5ShaEgETq8qyRta002/6wHMa/hPD8NYRrQ6I8wAAuP6VE/I1Bw0w2GXXENgrTrSCrmUlUX6FRI9qJw2YpUttC20Ix5YKm9fwhUL8hgyZSSY71qtvRrpdhrWAV9nabddQ6YOsKj720/qLitc2yh3EBoIPgoI8yIEp/3AiCIFh3pLnLTmObwxDZa1z4ShKS28g7LG2lWkxzFOs3zZ8tpGD0uOoWlL6RfSY29CedBRdr32bLQ5wOBCWwhaiqABqNzbf0oR1jQf8ATICrTY6huFAix+otIoLiIY4Fp3ChJ8p8RClWm3WO9EYTMV4xpC2iEpSIdQofiEyExcKmjGNKxXLYnxGXIw2IQ9EBdjBPbcG3vUXEbrTq0ALKEiZItq5iQeRmlHEGLcViW2gdQJkK6J2j6g86OaylZfQtRhKBF/x/yg35X5VRqqbYqEj2VuO4I+GN3dXTTJUN/wCWIp6jIsPjEtoWsl5hKdemx9D1oBS8UnCuBCVFzxSAIsUk8u373ppwZkz7L7rzwSEuJFpkyBvfkLiN7U8m8W7Akr6LFnuWh/CqYTAOmxN4j2qicGOqaxDqDfQiD7dI3+VQJzVwZgtwOFKAohXQpG4IG/1q4JyRCicVh1A+Kn4REbb7yKH0Rxfk31O0VbPOOlqUPBtpIMg2PYj/AIq54POkOYZtT2mVgDqDPb1rkasIEOKQ6FJKSZGxieU0z4h+7DPhKJaUkQQdyCdx1FVlwwdRROPJLbZdWMyadLmGQkJUkGOU+nTlSTA477QleEfEkW6KTGyx6cxSvClxOOSRYggzygjf5VZsywanCVpb0uou24k7j2+lTaUH9x7ckD5JwicOVOOEKQUlJtbSetA8QZiMM2MOyoxB53A3B7/2qZXF6gA26kouUr7TY/WarmdYVaUpcIJS2rwyeUbpI7FJqkU3L1E5NJek6FwfxJ9pYsAX2wNaTur+oetIP4m5m6HmwlSkp0zY2ND/AMPsOEvKxCVjQkQoXtMR7d6a/wATfDWhpRI1T5VA7j9RtQSS5NdAk2+MqXCmdKw2ISqSUOGFjrPP1H966Bm72Afd8J4jxLeb12v8qpmWYjDNBrxW9ckz22+Yo7PchcXjQ4yglCtKtX79KaSTlfQsbSrsvKOEcJFmx86yiZUIE7Afijl0msqPq9yvp9hRwLl4CVux5lHc048RZDmrdVgeiaJyRIQwi0WpgtKSOVUkxIrRQM3ILSWdUgGyBv6n61Ln2JS4whkJlQA1EbAete51gAhSlSLm1L88zBOHYShBBUq6utBO2Zqiq5/h0BQbQsWAiRa/9Q/tHegzhCygrUDP4ef5ixoTEp84vuZNOnMYpLakBSYVdWoTPaNqv4o5/JFwTj/DxJUsagtCxHImJHK9xXTmVYZnDqUkICBDqwnSSDvPr0rk+GcSFoKfu1AjyknSdphVynnZUj+oV0LCZAlbrq9kuN6bRpKSPKoDawt7VHniuzp/p3qhrlBZexAxSVBKVtglMQVk2ST6AERU/wBqdDjidSVMrK4IiQFJgCb7GocLgsI6heXBQUptCQCUxpMWv1m/vVBfwTjJ0eJ4K27OAmDbmOoNjNxUVC/P8FnKvAyynLz/ANOXhPF8Nx1cLMyYFiORMgd7Vo6cUhsokhnDqQEE3U4hKFapvzVH5UDgW/tbCn0rBdYXdXUbhUdN55G4po468pCjrSUwd0neRpEzyH1oTbTaY0Umk0COYfFvIabKtLSku+MQQCNStSLW+Hyx70WhsLxWXOlZcWynzqA8p0AjUTvJVAjeg8Q2uNSVuBSwBEiwSCNuUzNS5+yjBtMJKlguGXCj4gCN+o+tzzvWjbdL5NJJK2W3Ls1La0faMQjQAokKASSpRsYvpAHUyZmh8Vi8Nh3nMS2SW3h51okpBbBNiNybCOtVjJ8p8YKZZWpxKyCtcWbTuTqIEW5bnntV6zc4d5H2FtTadSCAAYO1iEje461pQUQRk2DN5+0lKVrfCPHSC2hywFuw5k3JNJnX2mysmEOOjUsIUQJR/wC4mLpG/K9QZrw804UOulYZZTot+IIHxQNhNvlRfD+SqxC2sSoltrQoJb5qCiRJ/lBF4poxilYJNlXzNfiNeLphbagLwZSSRP8AULptv60TxRmSm2m0pJSfUzAv6bje/tW72WqONU22lRaaO8Wn+UnY3AM0zzFptDRGJKVQYGohMggbc+XIc6pW1oS9PZA7nT7OCYxBAKzEz8JB6jkYG451a8LjPtOHQ+lN1JkJ6GCL847b1XeKWS4wwlhOqVAjSmwGkkESRHqQYkWm9NMia+x4MBwny6lEkyfMSSCedybxcUkksb82Mm8vg5zglLQXdaVCxKiB8JM/PpPrVmyZL6mMKplSvjOo8gAfkRypngOIcJiwpojQVeXpPuN6PTimcNh3AybNCDEb+tNObeq2CK82b4xnLsa4G3Ckui25ST6G00HmOEwuFYdaQAtTUK0rvvzBrl4dU46XRZRVq95m1djxacMhoPYvylxAQuSTNtq0uPCld/AIzytlQyrMDjEONhKEvpEoO2ofynof8Ur4azl1lxxKgSBulUykje31FWpvhtvDoXi8MvWgtkouT7z/AIpTw1m6MW4W8QhAcI8ryRCvRXWm01KloG7VvZA/xIxiiph9ITqslYtB5Xp06wg4QsvAWACj1A2UD1Fj86rGf8LEvKSFJCuSkjyq7HfQr60bgsalTf2RapdSLBRA1f0yev50rSpYmt7yG+W8HqwzGJLataloOj0iQO9K8DlK8ZlmgA+Ky4YCre19rH8qd4/Pjl+FZA+8VsNRvpvE+1qLx3EaF5ccUwnSpRggbpVJ/X5zTrLsR10cp+zq1htQIVMRzHtXZMXixhcKFqOrSkb7n/NKOEMfh8cQp1CRiU72+IdRRv8AEWTg3ABEFNzzE0ZeppMVLFaBsFxth1oClAJUdwRMQY6V5XK0xWU3/EjZnV15t5QAduVbtZoYF796gCUaRr3FIMQ+p5R0DShJgK6mp42h86Js4zwqWBEkGq7mQUtwqUfl0pu6ylsHUdSjz60hxuK3gCnhGuiU2/IG+2NUgyK8wqpUdW1b4JpSloHU0c7lUeIUmQDE9+dVJ1YofIK1RMA2q+cGcQNrZRhXD4awo6FJtPODHv61RUNRq+VEZY0pK0+UkhQMT3tQnFSVDQk4uzqOJaWHJQgFhbcOAASpabbTKjAFbYKXBoxzfiJ0+VS0p1J2hOv8Rgm4+ZvUK8UtkN6UkJV1JOnrFiAextReXOlZ87biUydLljIBABOq4JudogX5CuSmjsTTK7hsgGEeWG1gtrQqR1TKSLcov1rxCPu1AGx2+fSps3xmt1Wk20kJEctuYsJv/wA1Nh2wW9O1v8dJ96lO5O2VjpUiNeH+BySAn9267misFk6MRiS6+orQjT5Y5JCvL0iSK8RBQU2mIiOv+KhyfMPDUhRmAooXJ6g3v2I58q0LT0GVNbGueFSzobA8NAszMJUUxuSb/KBA70qwydbq8Q5hwysR5goSUEHSocweR5bUVmjSC4pKlLVJMOC2gRsdMGARMnkelKWcSFL8RxREcolMJESCBBkR5e4qyTqyLYzYxjWHS4t2QhCpWDcLcMzB525VPieKQ5ikDDmWkoBJSEkGRt/MOXSkuPx7JbGthOkH7tCiJJMypSSYHoTJ6VI06AQoJ0JtCQIG3Ub0yXmhG/AZjlKCVuQSuCqSSTfaCokiJOxHOq3g3VuPp8cSG07qEyo8/wAvpR2PzYzA5pIjrzH0oXCNqWEOGUlMiORH7n8qanWwWrJhxQsY1DCQAgkDvcWv+XtTjjvMw1hwkHUHPKR03v253/Yp+UFL2OUqCNFwe4tf1FWjP8GjFpShag2pJ7X+XaKWSiprQybcWVjhbIkPvAocgtkKUDzHY86t7WXtqTiGPFC3HFFQBNxYAjv6elEcK8PN4UKUlepStiao3EWAxCMQ69oUkAkhV9vX0tRvOT2CsV0FYbgHE+Jp1AIFwrr+tOP4kYlSW2GeUbzMxHOgeHcbjl4VxKdZIu2SbxzAJvbl71ZF5SnEsIaxBT4um6rSD+tZzaknLdAUU40gb+GGYeI06w4qUpukH+UzImm+VcI4ZvWttQWTOmTMA8vSvcLkSMHhnEsgqcKTfnMbVzXJE4kYtDadSFhUkEkCOc9ooalk06D9NJogU8trHKSpQB16VzISRMXH7604dwYDv2d9IDhMsPm+ob6Svmas2acJYd10vaj4u+lJTGrkYIJ/Sq5i89U88nC4htJUD5VJEQQCNvUHaipZ7j7CtY6Yfxhkal4YLT8TQ1Eb2/EPSfMPes4Dy9TuExjSSFBaQUp/qA/WBftW3C+eLWUNu3Q5raUvukEie5SI70bwPglYA4h12yfhHeDY/KKdJpUK2nsU8CZA+nFIcWhSAn8+x+dWziPNm8Ul/AD/AFNMo7kQSPUU/wAnztvEpUpuLKAI5iRI/WuZZxiPBzQO76VfW0fI0dvsH2Ko9lTqVFJQqQYNqyum53xeyy+tspB0xy6gH9aynykJURtmGAlJAFzYUuxuXtMoCTt+ta43iFWopbExzqoZ3j1qMqKvSpdlWq2G49baElYTIHOq85gFqSVxaaJLqCkAlZHS1bKzBABSEKI/74+gqiJS2zE6eW6QBXmHxKwlSUiakbxbQ/8AZuRzWr/FYxmmidLLV/8AvP1XWCgJDR8MyLk3r3CgodEb86bDGqUn4Gh/8aT9ZobD4xQckoaP/wASPqBNGxaOg4fFpW1oPMUuaAQ0Gta0XUkpSbEH8QUb2299rUNg3Fm5b8MdYKQf/wAjHyqTNHgFtNOEJHlU26CdJV5yUk3BiDzio8q1o6OJgOckIKUjSJEkA3O0mN4HWK0wBVM7TeP3zsamdaBeQSEypKoV1CdJ39INuQrFJiwH/M/se9QjEu5EiUlJJnf9/wBqDViQXFImAIUbfDI+Icu0bxUuEbU6ZMmxkEWBBsI9qiyzDAuOhSSA1oF1W1G5T/8AyY70XECkOMvQ46kNrOookgEggzyMJkADbrzml+ZeIlIRIQrSNhMG83tf2ojA4ha3kLwzOlCgjxMQuAnSCvkYKogiORVWYp1OtbgQt5JPliAdM2JA83/600ItvYs2ktFfw+D0mSolU3Udz6kU4bT5Ym9r8/nvUIzdkz9xH+5H6smtP+vNTEKQf+xlf/gj61ejnsKDMCVLUSDzNAuOKS4ISVXm3r+zRbmapUmA+Bbmgpv/ALAofnUOBSsrH32ubf6o+hIP5U1As9xrIw7ReS2TMTCTPITtymqzm7T2KSl1sGRIImJg2I7ir5iGXSpI83hxff60h4sxC8O2gNEi95OwudjY77UqjT0M5X2E8GNOMsnxCSTsCTa2wqtnjJ9l9cpC0SRpVBsOhFpqbhzOMQ4sqVp0De1/kKPxmUYRSy46dBUbhRIBPWYpKSk8ldj23FY6LaznKV4XxkEBJTMRt9CD3rnOVMvY3FEpc0wdSlajsD+dWrDZYhTKmEH7o7EG3z/WouHeFFYVS3VOA2ITHKetJGcYxfuGUZNoFzjj91p4ttwpKDBJmSRvYcqvox4LHj6Rq0TJExaa4jj8qe8daQ2okqMWN77zV74dzpKGhhHly6QRG8TynaaPJxRSWIIcjbdlUwWduqxqXArSVLExtE3tViLzOJxKMQPu/BcKFTaZ+Ez6z86Dc4LdaWHEKB0nUkc4HXlFL8lw5WcQp2fDmSBzVfaKt6XtEbktMfYNwJOIZ8IpKHA56dSOxE+xFNs8xK/+moUrdWkH6T+VRZViULSQBIKNzvHQmnLeNYfa+zqiD5Y9P2KJrF38LMqWNeIJhKth6c6g4hyBbuaAJSdBCVk8h+yKsmIxqcIxpTYJSY/SmPDObJxDIdIhSpHyJrb7DaOS5xw/iHH3FlJJKydj19K8rpWJ4pZStSVLQkgkEdKytcgekzHcKgpKmClCyLpUbD2Nx9K5jn6HcOst4hJSqd9wfRWxrtqcZyC4KbCe/Kf70PmP3zfhuIQtJmZAEj0iD6iKjF0dEo2cKTiRIHWvXHRNquGc8FNqMsLLZmCldwO1hqHreqnjshdYP3iVkE2UgSD6H+9WTTOdwa7GnD+Ru4wq0KQkJgEqPXsL1LmPDT2HMuadBNndQ0fPr2iTyBpRkue/ZnUrQkgSAskkkpm/lHlmJjeuv6EPNqaXDiFCx5EEWI6de1JNuL+B4JNHMRi2kCwLh6mUp+XxH5prVOZuaob8mrk2Ak+6h5j7k1YP/wDPlefU6QJ8h0zA6LHXuDXuJ4DWEy08FJHx+WFK6gQT2hP1tRU4sDgxNg0lR8oC1C6lEwhI6qVz9Zjpqpk9mK2ySgoXKocQsQkuFKgdBPwqhJlMDnYGRSxGKKglppKkJ3A5gTGszu6o+VANgb2gKpiygHQgABAVoSOUICVrVPdX2dEn8Oubk00oJoWM6ZOzmTSyUqQcOvbSTASsDSFIXsPKIMH2vQ2JzDF4bcJdQQVAqSSIG/RSTHW1CpwaUrQhCiYTqIKiCfEkiQZE6CDJH8oPOnBzMomErcUfKAqAAVeUExawNSUKdFXO1YHkT+Jxq/ECy2gi5b8qfTeSfUmmeaqSyEtstLeUg6oMhOudRWtarKUCJm96F4fxRwzScK62pSU/CtHUzYp2tO9H4jAJdhwWRyKieVvhmNhtHWtODb+AxnSEr+NdxKVB5wLLcrGGZjSRqABWvoCQSJuNR5U8ZwZcZlKi2+gebSSDB6abhPSJjblQmTYNDLgU3BSoFJMC48RXTYAOtkj+iiXHoUG0mHUCWifxINy2rl1EG0yNppsUtIXKytYnHYgKKHS06r8KMQACof8A28SkiSeQKxPKdqH+xMvEpBcw743bdBInoFABQ9Ckk8iabu4xrFJUFpgpMLB3QZjV10k21bg2UFWVSfGpcYhtaQ6z+EK5D+hYujlYEp7Eb1RJgOMyx5sFUagN1JOpIPcj4T2VB7VBlmOKVX5bep5/KnLiVKHiMqWpQFiLOpHcD/VT3TfsNqUs5gh0/eoSsj8aPIr5gaT7pJ70wCxMZyJAn1/QUTmuN8ROkrUBE2UR+tVteW61fdLnnCvKr6lJ9lT2od9SgdKgoG0gzPypaM3QyYUptC0IWtaiCbqJ9hJ3NVDHvOrVLmonvNv7Xq98PYtllJW6UgqNiRsP0m9WnDYvDPNqcSlKincQPy/fWpubi7ooo5KrOfP5m/g8Oy0CUKIJPpNpkU+HFnhMsl4StYkgch1qLN+HF4jFtuCzUJnqIvEflVV4re1YhQ5J8o9qCjHkpfiwylKFs6jnOMKcMpxogqKZSef7iuSZYha30RJUVAyN996sn8P8W4p5TR1LQpFwbgf2o3irEpwf3WGbCFLErXGw6A0ILBuBpvJKZYsbnLWl1Klf6YAX78qQ4nGtKZShkQk3gD60hwbShhCSDDi5J6gbesk17lb5BFPGCROU7HzepvDLcA8x2HakPDmIP2hAnmfnarU3ihGk3FLGcO026FgXk+1OKH8cYpRTH4SIphwKVLYF40qPuIihMU6HIkSOY7U3wTqWWSECLE1glKzfJnA85pJjVPzvWUWriGbkXrKOwaOtYjCMrkBdj0v8+lLsXhHmREak9Nx6i9q3W0J8hQFTEKsUWvBB8xmDf5UxOIUE6XFIJ6Cbj98/yrk2dtitl4QCtME8yPbeJFCZgzI8psqZj6T+5qzYZaS2oItuCAZHy5Up+xHYLB6A/oTf2Naw1Zz3MuE21ypuW1dD8J9Bv8qa8Nrcw6A28I0yEnkU7gT8+9WhzDEJIUIHzB9aCxToVYJSIF1RYp6bRNM3aoXGt0NUJJjX0kHlfpS9OZlJ0bBPXn0JPf8AWoDmSdATBCIunlH9+fy6V5ZSApN/5T35A+8/IUuNC5JiviTKwUqxDaAFE/fJHO0KUOsIlIH9RIqopzCAsz5m8OIB5qdUFKMditI/2ir4jGaVSUkx5Y94/OZqrcYZMlBcxLQJQ4fMB+EyqTHQ29DVoS1TI8kfKEONxJL6yFSVHf0AEn5VurPXEXBkSBB6fsUsWvUSsWn9n85qJzCrAk86o6ZFN+CxtcSuAoIIuenImKAXnjrjiCpZKRy7Dt6UlQ4QUjp+/wC9aauXIUyijOTOgcOY06Wwr8WsfMJH1P5U1z3BBxAebPmACxHf4vksE+5qmZJjwlbaD+FSfzOo/WParPluYFMJN9K1I9jBH/lUpLZeD0B4nCkkYxFlizg5ExFxzBFj7daEfxadNwfs6jHVTC947p3IHMTzmWr2JDTug/6a7fP9/MCl7zSUFSSJSryrT1g7juDcf5oxfuCSFrmDUm0zzSpJ+Sknod5oRK5VD483/wBZI8x/7xsv/usruranSMMWkltXmSLpI5A80+tjH63CPNG1z1TyI2/wexpybGDn3SSogEFMJULhXof0NxzFQsOfdiDtFjcD0BtQreLKfIYKVRqSdj/Y9CL0dhWy46lLQ1CfkeiunrsfmArMMkMsOlOHeZUmQIUJuSQPYAEk9AK8zHMWcuKmGBqKoUSeRuP0Fu9OMyz9vDuobUNSwAFKHKf7/rRr2FwmIR4y0JII1av371KTrtaLpe3Yh4Lxj7xddcMoJETtM8hHQ1vxDwYl9wuIWEKNyImagxvGrbKw2w2PDFr2HqIr3ifiTwm0FmCtwTqPIdhSNTU7iqsa4Y090O+HskbwiClJlaviJ39ulaZ03hZT44SVH4QTc+1UHhzEvOYlKvEVvqUZ5UdmTqnHziXDCUnyCNyNvbvTrjaltiPkWOkNeJ8anyspgBI2HLoKTYW/mFgKWKxRUpRNyaNYdhGg2mrVRC7Y1Tix61osqchSTEb1pl7DjeyTfmelFuYBRJ0z67ULDRvlbawTJkV7m2NUFEIBNopd47rEg3orCcRAqhQA7kTRswtawIIBMzzrKeGDcqResoZGovCnWl3UNZOxIKUkibBemT6GKLwuaJKSFjSU2CSnURz5ruO/02pQrDKaMJSpUi6SnUPcbi3MGK9ONSpWknSoiYIt7KgTauQ7bdWxy0NMKQoaVWLhQZB2uNQi8X5UPmefHDlLTqEuhYlBNpUNxbYxERWuEWlIUmQpMGR1tsQKR44odS60kkqCQpMzJTfyqtPIXv8ADy5lfIJPWhphc9StQWgqQCQlSCuYUTAMLATFwJKj6WsyxmhUtrWlmN7QFe+wHO35Xnl2AzJSVysBaLBf4kqB5GIkg95t2g3LLnPEw6LlLgJ0xO0A39bdN0mL0zjWyS5W1scpw6Wt7g/ivBHuY96XY1SCfu1aCkE72Jidq2GIS0kCYk3SqdKgbGLchvAnqOVTfY2n0qjqUlJsqegVHccqMZD6YpbzCJQ6ByMpvzG9FEo8yRC0GQf1kUqxeTPs/CkrReew625bHagvHUhRWgjopJuO35R8qak+jNULM44V8GVoOpEzpvIHrzAoZpYSiCOVWVzHh1soiFxEKVCTP9UGPUj3quYUL8XwHkadQgFfPuCLH2NaVvsRcS8CDEIlUjao0JubWFEvAglPQkfKo2zEz0q66OV9mmBUfEHUqH1qyNP6vFM+YL1DvdQ/8qRZaIVqj4b/ACvUmCUoBfQj6EGhLY8JUWrHEPNJPMGpV4bUEudUifVMp/8AEGqzgM0IOlWx508wePOpDe8kiPl/cmp00WtMPQ6Cgk/h+n+D9aXZiiPMNj7gjuNjTFakti5BB5C/+KAxljoA8hFj0rKQKsQ4zCyNaBtuB9Yplw5jvsqQ6RZxWkncmLm1QMJKV+W55jrVlwjSPKVIu0qBNgSenXemctAUdnmf4FhbiHHUkzy6nvHS30qPijLX3WkIw/8ApAQUCwItFe8YZ2WtKUpuRMxYXBt+dEcKZ2rENLkBIQdM9TE8/WpepJSK+lvEo2C4aecc0rSW0j4lnYR32o/jDCFDbSEp1JAgK32q4Z1m7SWFqgOpFilJME9FGq9heJithZDASEDy/wAo6epFFSnJqVdCuMYpoX8JZYErDjytJNkoO5nqKl4sxadWkJsP38qHyzU2TiXbuL+GeQPOgMc5qXNV8kG9A7bx6AAUTl7XiKF+daFuU+tbZU/4bgovrQi72XxcBIEbCh3MRCbb1thcVa4maDxi52FQVl5Aziy5aLc6FfwaCrTaaOQkJEmg2NKlH8qpZKgE4BzkTFe05SysDnXlNkDE7EtvUII/TvSLGZMDIQQAPwqk3PQ7jrWVlcyVnbddFXzdteFgqlKVWkKJhWw2NxtuD3pBiXVD71MpWgSSCBMECREb6h3rKyjEhyaZFglJgwfOpUAXF5tHIDUbjtaJkOcK6vDktKukwuIEXkzvOxHObD0rKynYIhicwbcQsKJEHodzvt1SFGdxI50ErFradVBkpg87i8T3359OsjKykaoTJl0yrOErbSVSL3O8T1t0jb8qVZvwqsuKfZKSCfMnbUO4Np71lZS20zuW4piNxlBISUwSbevTqKkRh5ETHre+08796ysp8m0bFJgeaZcyqQu7n8yZt87G1V7O8lDASpK9QVa4ggxPptWVlGEnZz8kVVi9DRRII3Em/KakdVAta0VlZVW+jn6ZK0xr0iABFNMpbV4gQkBSihwJnaQhakzfmUpFZWVK/A8N6DF5S+E6vDDR/FKxB6fDNarw7qUw6mAfhIIv6dN6ysrWdDgorQvbBbWXD8Kfz7e5p1nWVOvhvSvz6SVAWTP7tWVlGUmlYsUENtJeQ3h3xpWLwL7SN/SKVcZNowbSGWCQHCVHvFoJ+VZWUYfUjT+lkvBTaVYVciRqOqdj7elT5fjmlocKUgIbMAR05xtWVlFRTkxZNqKKtmWP8RZOw5ChECTWVlUZzkxIINCL3msrKyAy15XiYQCa1cek2rKyptFV0aOPgpig8OIVvWVlFC+Rj9oV1rKysoB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9932" y="3284984"/>
            <a:ext cx="4838080" cy="3219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259632" y="2690336"/>
            <a:ext cx="5598368" cy="369332"/>
          </a:xfrm>
          <a:prstGeom prst="rect">
            <a:avLst/>
          </a:prstGeom>
        </p:spPr>
        <p:txBody>
          <a:bodyPr wrap="square">
            <a:spAutoFit/>
          </a:bodyPr>
          <a:lstStyle/>
          <a:p>
            <a:r>
              <a:rPr lang="en-GB" dirty="0" smtClean="0"/>
              <a:t>&lt;</a:t>
            </a:r>
            <a:endParaRPr lang="en-GB" dirty="0"/>
          </a:p>
        </p:txBody>
      </p:sp>
    </p:spTree>
    <p:extLst>
      <p:ext uri="{BB962C8B-B14F-4D97-AF65-F5344CB8AC3E}">
        <p14:creationId xmlns:p14="http://schemas.microsoft.com/office/powerpoint/2010/main" val="1850194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16632"/>
            <a:ext cx="8208911" cy="2862322"/>
          </a:xfrm>
          <a:prstGeom prst="rect">
            <a:avLst/>
          </a:prstGeom>
        </p:spPr>
        <p:txBody>
          <a:bodyPr wrap="square">
            <a:spAutoFit/>
          </a:bodyPr>
          <a:lstStyle/>
          <a:p>
            <a:r>
              <a:rPr lang="en-GB" sz="3600" dirty="0" smtClean="0"/>
              <a:t>FACTS</a:t>
            </a:r>
          </a:p>
          <a:p>
            <a:r>
              <a:rPr lang="en-GB" sz="3600" dirty="0" smtClean="0"/>
              <a:t>The mountain range has several passes that provide routes between the coast and the </a:t>
            </a:r>
            <a:r>
              <a:rPr lang="en-GB" sz="3600" dirty="0" smtClean="0"/>
              <a:t>Sa</a:t>
            </a:r>
            <a:r>
              <a:rPr lang="en-GB" sz="3600" dirty="0" smtClean="0"/>
              <a:t>hara </a:t>
            </a:r>
            <a:r>
              <a:rPr lang="en-GB" sz="3600" dirty="0" smtClean="0"/>
              <a:t>desert.</a:t>
            </a:r>
            <a:endParaRPr lang="en-GB" sz="3600" dirty="0"/>
          </a:p>
          <a:p>
            <a:endParaRPr lang="en-GB"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212976"/>
            <a:ext cx="523875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64694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476672"/>
            <a:ext cx="6984776" cy="1446550"/>
          </a:xfrm>
          <a:prstGeom prst="rect">
            <a:avLst/>
          </a:prstGeom>
          <a:noFill/>
        </p:spPr>
        <p:txBody>
          <a:bodyPr wrap="square" rtlCol="0">
            <a:spAutoFit/>
          </a:bodyPr>
          <a:lstStyle/>
          <a:p>
            <a:r>
              <a:rPr lang="en-GB" sz="4400" dirty="0" smtClean="0"/>
              <a:t>Images of animals from </a:t>
            </a:r>
            <a:r>
              <a:rPr lang="en-GB" sz="4400" dirty="0"/>
              <a:t>A</a:t>
            </a:r>
            <a:r>
              <a:rPr lang="en-GB" sz="4400" dirty="0" smtClean="0"/>
              <a:t>tlas mountains</a:t>
            </a:r>
            <a:endParaRPr lang="en-GB" sz="4400"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204865"/>
            <a:ext cx="2524819" cy="2229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0900" y="458112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588224" y="5452665"/>
            <a:ext cx="2160240" cy="923330"/>
          </a:xfrm>
          <a:prstGeom prst="rect">
            <a:avLst/>
          </a:prstGeom>
          <a:noFill/>
        </p:spPr>
        <p:txBody>
          <a:bodyPr wrap="square" rtlCol="0">
            <a:spAutoFit/>
          </a:bodyPr>
          <a:lstStyle/>
          <a:p>
            <a:r>
              <a:rPr lang="en-GB" dirty="0" smtClean="0"/>
              <a:t>ATLAS MOUNTAIN SNAKE</a:t>
            </a:r>
            <a:endParaRPr lang="en-GB" dirty="0"/>
          </a:p>
        </p:txBody>
      </p:sp>
      <p:sp>
        <p:nvSpPr>
          <p:cNvPr id="4" name="TextBox 3"/>
          <p:cNvSpPr txBox="1"/>
          <p:nvPr/>
        </p:nvSpPr>
        <p:spPr>
          <a:xfrm>
            <a:off x="3995936" y="3319377"/>
            <a:ext cx="1800200" cy="923330"/>
          </a:xfrm>
          <a:prstGeom prst="rect">
            <a:avLst/>
          </a:prstGeom>
          <a:noFill/>
        </p:spPr>
        <p:txBody>
          <a:bodyPr wrap="square" rtlCol="0">
            <a:spAutoFit/>
          </a:bodyPr>
          <a:lstStyle/>
          <a:p>
            <a:r>
              <a:rPr lang="en-GB" dirty="0" smtClean="0"/>
              <a:t>ATLAS MOUNTAIN WOLF</a:t>
            </a:r>
            <a:endParaRPr lang="en-GB" dirty="0"/>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323535"/>
            <a:ext cx="2709340" cy="2029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55576" y="5452665"/>
            <a:ext cx="1872208" cy="923330"/>
          </a:xfrm>
          <a:prstGeom prst="rect">
            <a:avLst/>
          </a:prstGeom>
          <a:noFill/>
        </p:spPr>
        <p:txBody>
          <a:bodyPr wrap="square" rtlCol="0">
            <a:spAutoFit/>
          </a:bodyPr>
          <a:lstStyle/>
          <a:p>
            <a:r>
              <a:rPr lang="en-GB" dirty="0" smtClean="0"/>
              <a:t>ATLAS MOUNTAIN GOAT</a:t>
            </a:r>
            <a:endParaRPr lang="en-GB" dirty="0"/>
          </a:p>
        </p:txBody>
      </p:sp>
    </p:spTree>
    <p:extLst>
      <p:ext uri="{BB962C8B-B14F-4D97-AF65-F5344CB8AC3E}">
        <p14:creationId xmlns:p14="http://schemas.microsoft.com/office/powerpoint/2010/main" val="60071192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94</TotalTime>
  <Words>174</Words>
  <Application>Microsoft Office PowerPoint</Application>
  <PresentationFormat>On-screen Show (4:3)</PresentationFormat>
  <Paragraphs>20</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Apex</vt:lpstr>
      <vt:lpstr>ATLAS MOUNTAINS</vt:lpstr>
      <vt:lpstr>PowerPoint Presentation</vt:lpstr>
      <vt:lpstr>PowerPoint Presentation</vt:lpstr>
      <vt:lpstr>Facts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MOUNTAINS</dc:title>
  <dc:creator>lcasey</dc:creator>
  <cp:lastModifiedBy>pupil</cp:lastModifiedBy>
  <cp:revision>12</cp:revision>
  <dcterms:created xsi:type="dcterms:W3CDTF">2016-01-26T13:23:25Z</dcterms:created>
  <dcterms:modified xsi:type="dcterms:W3CDTF">2016-02-08T14:16:39Z</dcterms:modified>
</cp:coreProperties>
</file>