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329" r:id="rId2"/>
    <p:sldId id="313" r:id="rId3"/>
    <p:sldId id="328" r:id="rId4"/>
    <p:sldId id="31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848" y="-1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779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4751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910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321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201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7158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3827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668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901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475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655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5380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usicalmaths.com/category/teacher-resource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2"/>
              </a:rPr>
              <a:t>https://musicalmaths.com/category/teacher-resources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36044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4624"/>
            <a:ext cx="3888432" cy="6669360"/>
          </a:xfrm>
        </p:spPr>
        <p:txBody>
          <a:bodyPr numCol="1" spcCol="360000"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1 times 11 is </a:t>
            </a:r>
            <a:r>
              <a:rPr lang="en-GB" sz="2600" dirty="0">
                <a:solidFill>
                  <a:srgbClr val="FF0000"/>
                </a:solidFill>
              </a:rPr>
              <a:t>11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2 elevens </a:t>
            </a:r>
            <a:r>
              <a:rPr lang="en-GB" sz="2600" dirty="0" smtClean="0"/>
              <a:t>equals </a:t>
            </a:r>
            <a:r>
              <a:rPr lang="en-GB" sz="2600" dirty="0" smtClean="0">
                <a:solidFill>
                  <a:srgbClr val="FF0000"/>
                </a:solidFill>
              </a:rPr>
              <a:t>22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3 elevens are </a:t>
            </a:r>
            <a:r>
              <a:rPr lang="en-GB" sz="2600" dirty="0">
                <a:solidFill>
                  <a:srgbClr val="FF0000"/>
                </a:solidFill>
              </a:rPr>
              <a:t>33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4 elevens are </a:t>
            </a:r>
            <a:r>
              <a:rPr lang="en-GB" sz="2600" dirty="0" smtClean="0">
                <a:solidFill>
                  <a:srgbClr val="FF0000"/>
                </a:solidFill>
              </a:rPr>
              <a:t>44</a:t>
            </a:r>
            <a:endParaRPr lang="en-GB" sz="2600" dirty="0" smtClean="0"/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 smtClean="0"/>
              <a:t>5 </a:t>
            </a:r>
            <a:r>
              <a:rPr lang="en-GB" sz="2600" dirty="0"/>
              <a:t>elevens </a:t>
            </a:r>
            <a:r>
              <a:rPr lang="en-GB" sz="2600" dirty="0" smtClean="0"/>
              <a:t>equals </a:t>
            </a:r>
            <a:r>
              <a:rPr lang="en-GB" sz="2600" dirty="0" smtClean="0">
                <a:solidFill>
                  <a:srgbClr val="FF0000"/>
                </a:solidFill>
              </a:rPr>
              <a:t>55</a:t>
            </a:r>
            <a:endParaRPr lang="en-GB" sz="2600" dirty="0"/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6 elevens </a:t>
            </a:r>
            <a:r>
              <a:rPr lang="en-GB" sz="2600" dirty="0" smtClean="0"/>
              <a:t>equals </a:t>
            </a:r>
            <a:r>
              <a:rPr lang="en-GB" sz="2600" dirty="0" smtClean="0">
                <a:solidFill>
                  <a:srgbClr val="FF0000"/>
                </a:solidFill>
              </a:rPr>
              <a:t>66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Then </a:t>
            </a:r>
            <a:r>
              <a:rPr lang="en-GB" sz="2600" dirty="0">
                <a:solidFill>
                  <a:srgbClr val="FF0000"/>
                </a:solidFill>
              </a:rPr>
              <a:t>77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Followed by </a:t>
            </a:r>
            <a:r>
              <a:rPr lang="en-GB" sz="2600" dirty="0" smtClean="0">
                <a:solidFill>
                  <a:srgbClr val="FF0000"/>
                </a:solidFill>
              </a:rPr>
              <a:t>88</a:t>
            </a:r>
          </a:p>
          <a:p>
            <a:pPr marL="0" indent="0">
              <a:spcBef>
                <a:spcPts val="500"/>
              </a:spcBef>
              <a:buNone/>
            </a:pPr>
            <a:endParaRPr lang="en-GB" sz="2400" dirty="0"/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If you want - to learn </a:t>
            </a:r>
            <a:r>
              <a:rPr lang="en-GB" sz="2600" dirty="0" smtClean="0"/>
              <a:t>this time, </a:t>
            </a:r>
            <a:r>
              <a:rPr lang="en-GB" sz="2600" dirty="0"/>
              <a:t>hey!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9 elevens are </a:t>
            </a:r>
            <a:r>
              <a:rPr lang="en-GB" sz="2600" dirty="0">
                <a:solidFill>
                  <a:srgbClr val="FF0000"/>
                </a:solidFill>
              </a:rPr>
              <a:t>99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 smtClean="0"/>
              <a:t>And </a:t>
            </a:r>
            <a:r>
              <a:rPr lang="en-GB" sz="2600" dirty="0" err="1" smtClean="0"/>
              <a:t>te</a:t>
            </a:r>
            <a:r>
              <a:rPr lang="en-GB" sz="2600" dirty="0" err="1"/>
              <a:t>_</a:t>
            </a:r>
            <a:r>
              <a:rPr lang="en-GB" sz="2600" dirty="0" err="1" smtClean="0"/>
              <a:t>n</a:t>
            </a:r>
            <a:r>
              <a:rPr lang="en-GB" sz="2600" dirty="0" smtClean="0"/>
              <a:t> </a:t>
            </a:r>
            <a:r>
              <a:rPr lang="en-GB" sz="2600" dirty="0"/>
              <a:t>are </a:t>
            </a:r>
            <a:r>
              <a:rPr lang="en-GB" sz="2600" dirty="0">
                <a:solidFill>
                  <a:srgbClr val="FF0000"/>
                </a:solidFill>
              </a:rPr>
              <a:t>110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Come on </a:t>
            </a:r>
            <a:r>
              <a:rPr lang="en-GB" sz="2600" dirty="0" smtClean="0"/>
              <a:t>let’s go again</a:t>
            </a:r>
            <a:endParaRPr lang="en-GB" sz="2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99992" y="44624"/>
            <a:ext cx="4392488" cy="6669360"/>
          </a:xfrm>
          <a:prstGeom prst="rect">
            <a:avLst/>
          </a:prstGeom>
        </p:spPr>
        <p:txBody>
          <a:bodyPr vert="horz" lIns="91440" tIns="45720" rIns="91440" bIns="45720" numCol="1" spcCol="36000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11 squared is </a:t>
            </a:r>
            <a:r>
              <a:rPr lang="en-GB" sz="2600" dirty="0" smtClean="0">
                <a:solidFill>
                  <a:srgbClr val="FF0000"/>
                </a:solidFill>
              </a:rPr>
              <a:t>1-2-1</a:t>
            </a:r>
            <a:r>
              <a:rPr lang="en-GB" sz="2600" dirty="0" smtClean="0"/>
              <a:t> hey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12 elevens are </a:t>
            </a:r>
            <a:r>
              <a:rPr lang="en-GB" sz="2600" dirty="0" smtClean="0">
                <a:solidFill>
                  <a:srgbClr val="FF0000"/>
                </a:solidFill>
              </a:rPr>
              <a:t>1-3-2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13 are </a:t>
            </a:r>
            <a:r>
              <a:rPr lang="en-GB" sz="2600" dirty="0" smtClean="0">
                <a:solidFill>
                  <a:srgbClr val="FF0000"/>
                </a:solidFill>
              </a:rPr>
              <a:t>1-4-3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endParaRPr lang="en-GB" sz="2400" dirty="0" smtClean="0"/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Come sing the 11 times tables with us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It is so easy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Cause we are the champions 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And you’re </a:t>
            </a:r>
            <a:r>
              <a:rPr lang="en-GB" sz="2600" dirty="0" err="1" smtClean="0"/>
              <a:t>gonna</a:t>
            </a:r>
            <a:r>
              <a:rPr lang="en-GB" sz="2600" dirty="0" smtClean="0"/>
              <a:t> hear us roar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Louder </a:t>
            </a:r>
            <a:r>
              <a:rPr lang="en-GB" sz="2600" dirty="0" err="1" smtClean="0"/>
              <a:t>louder</a:t>
            </a:r>
            <a:r>
              <a:rPr lang="en-GB" sz="2600" dirty="0" smtClean="0"/>
              <a:t> than a lion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Cause we are the champions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Of the 11 times ta—a—</a:t>
            </a:r>
            <a:r>
              <a:rPr lang="en-GB" sz="2600" dirty="0" err="1" smtClean="0"/>
              <a:t>bles</a:t>
            </a:r>
            <a:endParaRPr lang="en-GB" sz="2600" dirty="0" smtClean="0"/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endParaRPr lang="en-GB" sz="2400" dirty="0" smtClean="0"/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err="1" smtClean="0"/>
              <a:t>Woah</a:t>
            </a:r>
            <a:r>
              <a:rPr lang="en-GB" sz="2600" dirty="0" smtClean="0"/>
              <a:t> oh </a:t>
            </a:r>
            <a:r>
              <a:rPr lang="en-GB" sz="2600" dirty="0" err="1" smtClean="0"/>
              <a:t>oh</a:t>
            </a:r>
            <a:r>
              <a:rPr lang="en-GB" sz="2600" dirty="0" smtClean="0"/>
              <a:t> </a:t>
            </a:r>
            <a:r>
              <a:rPr lang="en-GB" sz="2600" dirty="0" err="1" smtClean="0"/>
              <a:t>oh</a:t>
            </a:r>
            <a:r>
              <a:rPr lang="en-GB" sz="2600" dirty="0" smtClean="0"/>
              <a:t>…  </a:t>
            </a:r>
            <a:r>
              <a:rPr lang="en-GB" sz="2600" i="1" dirty="0" smtClean="0">
                <a:solidFill>
                  <a:srgbClr val="FF0000"/>
                </a:solidFill>
              </a:rPr>
              <a:t>x3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You’re </a:t>
            </a:r>
            <a:r>
              <a:rPr lang="en-GB" sz="2600" dirty="0" err="1" smtClean="0"/>
              <a:t>gonna</a:t>
            </a:r>
            <a:r>
              <a:rPr lang="en-GB" sz="2600" dirty="0" smtClean="0"/>
              <a:t> hear us roar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62708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4624"/>
            <a:ext cx="3888432" cy="6669360"/>
          </a:xfrm>
        </p:spPr>
        <p:txBody>
          <a:bodyPr numCol="1" spcCol="360000"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1 times 11 </a:t>
            </a:r>
            <a:r>
              <a:rPr lang="en-GB" sz="2600" dirty="0" smtClean="0"/>
              <a:t>is __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2 elevens </a:t>
            </a:r>
            <a:r>
              <a:rPr lang="en-GB" sz="2600" dirty="0" smtClean="0"/>
              <a:t>equals </a:t>
            </a:r>
            <a:r>
              <a:rPr lang="en-GB" sz="2600" dirty="0"/>
              <a:t>__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3 elevens are __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4 elevens are __</a:t>
            </a:r>
            <a:endParaRPr lang="en-GB" sz="2600" dirty="0" smtClean="0"/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 smtClean="0"/>
              <a:t>5 </a:t>
            </a:r>
            <a:r>
              <a:rPr lang="en-GB" sz="2600" dirty="0"/>
              <a:t>elevens </a:t>
            </a:r>
            <a:r>
              <a:rPr lang="en-GB" sz="2600" dirty="0" smtClean="0"/>
              <a:t>equals </a:t>
            </a:r>
            <a:r>
              <a:rPr lang="en-GB" sz="2600" dirty="0"/>
              <a:t>__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6 elevens </a:t>
            </a:r>
            <a:r>
              <a:rPr lang="en-GB" sz="2600" dirty="0" smtClean="0"/>
              <a:t>equals </a:t>
            </a:r>
            <a:r>
              <a:rPr lang="en-GB" sz="2600" dirty="0"/>
              <a:t>__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Then __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Followed by __</a:t>
            </a:r>
            <a:endParaRPr lang="en-GB" sz="26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endParaRPr lang="en-GB" sz="2400" dirty="0"/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If you want - to learn </a:t>
            </a:r>
            <a:r>
              <a:rPr lang="en-GB" sz="2600" dirty="0" smtClean="0"/>
              <a:t>this time, </a:t>
            </a:r>
            <a:r>
              <a:rPr lang="en-GB" sz="2600" dirty="0"/>
              <a:t>hey!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9 elevens are __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 smtClean="0"/>
              <a:t>And </a:t>
            </a:r>
            <a:r>
              <a:rPr lang="en-GB" sz="2600" dirty="0" err="1" smtClean="0"/>
              <a:t>te</a:t>
            </a:r>
            <a:r>
              <a:rPr lang="en-GB" sz="2600" dirty="0" err="1"/>
              <a:t>_</a:t>
            </a:r>
            <a:r>
              <a:rPr lang="en-GB" sz="2600" dirty="0" err="1" smtClean="0"/>
              <a:t>n</a:t>
            </a:r>
            <a:r>
              <a:rPr lang="en-GB" sz="2600" dirty="0" smtClean="0"/>
              <a:t> </a:t>
            </a:r>
            <a:r>
              <a:rPr lang="en-GB" sz="2600" dirty="0"/>
              <a:t>are __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/>
              <a:t>Come on let’s </a:t>
            </a:r>
            <a:r>
              <a:rPr lang="en-GB" sz="2600" dirty="0" smtClean="0"/>
              <a:t>go again</a:t>
            </a:r>
            <a:endParaRPr lang="en-GB" sz="2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99992" y="44624"/>
            <a:ext cx="4392488" cy="6669360"/>
          </a:xfrm>
          <a:prstGeom prst="rect">
            <a:avLst/>
          </a:prstGeom>
        </p:spPr>
        <p:txBody>
          <a:bodyPr vert="horz" lIns="91440" tIns="45720" rIns="91440" bIns="45720" numCol="1" spcCol="36000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500"/>
              </a:spcBef>
              <a:buNone/>
            </a:pPr>
            <a:r>
              <a:rPr lang="en-GB" sz="2600" dirty="0" smtClean="0"/>
              <a:t>11 squared is </a:t>
            </a:r>
            <a:r>
              <a:rPr lang="en-GB" sz="2600" dirty="0"/>
              <a:t>__ </a:t>
            </a:r>
            <a:r>
              <a:rPr lang="en-GB" sz="2600" dirty="0" smtClean="0"/>
              <a:t>-</a:t>
            </a:r>
            <a:r>
              <a:rPr lang="en-GB" sz="2600" dirty="0"/>
              <a:t> __ </a:t>
            </a:r>
            <a:r>
              <a:rPr lang="en-GB" sz="2600" dirty="0" smtClean="0"/>
              <a:t>-</a:t>
            </a:r>
            <a:r>
              <a:rPr lang="en-GB" sz="2600" dirty="0"/>
              <a:t> __ </a:t>
            </a:r>
            <a:r>
              <a:rPr lang="en-GB" sz="2600" dirty="0" smtClean="0"/>
              <a:t> hey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 smtClean="0"/>
              <a:t>12 elevens are __-</a:t>
            </a:r>
            <a:r>
              <a:rPr lang="en-GB" sz="2600" dirty="0"/>
              <a:t> </a:t>
            </a:r>
            <a:r>
              <a:rPr lang="en-GB" sz="2600" dirty="0" smtClean="0"/>
              <a:t>__-</a:t>
            </a:r>
            <a:r>
              <a:rPr lang="en-GB" sz="2600" dirty="0"/>
              <a:t> __</a:t>
            </a:r>
            <a:endParaRPr lang="en-GB" sz="26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 smtClean="0"/>
              <a:t>13 are __-</a:t>
            </a:r>
            <a:r>
              <a:rPr lang="en-GB" sz="2600" dirty="0"/>
              <a:t> </a:t>
            </a:r>
            <a:r>
              <a:rPr lang="en-GB" sz="2600" dirty="0" smtClean="0"/>
              <a:t>__-</a:t>
            </a:r>
            <a:r>
              <a:rPr lang="en-GB" sz="2600" dirty="0"/>
              <a:t> __</a:t>
            </a:r>
            <a:endParaRPr lang="en-GB" sz="26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endParaRPr lang="en-GB" sz="2400" dirty="0" smtClean="0"/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Come sing the 11 times tables with us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It is so easy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Cause we are the champions 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And you’re </a:t>
            </a:r>
            <a:r>
              <a:rPr lang="en-GB" sz="2600" dirty="0" err="1" smtClean="0"/>
              <a:t>gonna</a:t>
            </a:r>
            <a:r>
              <a:rPr lang="en-GB" sz="2600" dirty="0" smtClean="0"/>
              <a:t> hear us roar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Louder </a:t>
            </a:r>
            <a:r>
              <a:rPr lang="en-GB" sz="2600" dirty="0" err="1" smtClean="0"/>
              <a:t>louder</a:t>
            </a:r>
            <a:r>
              <a:rPr lang="en-GB" sz="2600" dirty="0" smtClean="0"/>
              <a:t> than a lion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Cause we are the champions</a:t>
            </a:r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Of the 11 times ta—a—</a:t>
            </a:r>
            <a:r>
              <a:rPr lang="en-GB" sz="2600" dirty="0" err="1" smtClean="0"/>
              <a:t>bles</a:t>
            </a:r>
            <a:endParaRPr lang="en-GB" sz="2600" dirty="0" smtClean="0"/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endParaRPr lang="en-GB" sz="2400" dirty="0" smtClean="0"/>
          </a:p>
          <a:p>
            <a:pPr marL="0" indent="0">
              <a:spcBef>
                <a:spcPts val="500"/>
              </a:spcBef>
              <a:buNone/>
            </a:pPr>
            <a:r>
              <a:rPr lang="en-GB" sz="2600" dirty="0" err="1" smtClean="0"/>
              <a:t>Woah</a:t>
            </a:r>
            <a:r>
              <a:rPr lang="en-GB" sz="2600" dirty="0" smtClean="0"/>
              <a:t> oh </a:t>
            </a:r>
            <a:r>
              <a:rPr lang="en-GB" sz="2600" dirty="0" err="1" smtClean="0"/>
              <a:t>oh</a:t>
            </a:r>
            <a:r>
              <a:rPr lang="en-GB" sz="2600" dirty="0" smtClean="0"/>
              <a:t> </a:t>
            </a:r>
            <a:r>
              <a:rPr lang="en-GB" sz="2600" dirty="0" err="1" smtClean="0"/>
              <a:t>oh</a:t>
            </a:r>
            <a:r>
              <a:rPr lang="en-GB" sz="2600" dirty="0" smtClean="0"/>
              <a:t>…  </a:t>
            </a:r>
            <a:r>
              <a:rPr lang="en-GB" sz="2600" i="1" dirty="0" smtClean="0">
                <a:solidFill>
                  <a:srgbClr val="FF0000"/>
                </a:solidFill>
              </a:rPr>
              <a:t>x3</a:t>
            </a:r>
            <a:endParaRPr lang="en-GB" sz="2600" dirty="0" smtClean="0"/>
          </a:p>
          <a:p>
            <a:pPr marL="0" indent="0">
              <a:spcBef>
                <a:spcPts val="500"/>
              </a:spcBef>
              <a:buFont typeface="Arial" pitchFamily="34" charset="0"/>
              <a:buNone/>
            </a:pPr>
            <a:r>
              <a:rPr lang="en-GB" sz="2600" dirty="0" smtClean="0"/>
              <a:t>You’re </a:t>
            </a:r>
            <a:r>
              <a:rPr lang="en-GB" sz="2600" dirty="0" err="1" smtClean="0"/>
              <a:t>gonna</a:t>
            </a:r>
            <a:r>
              <a:rPr lang="en-GB" sz="2600" dirty="0" smtClean="0"/>
              <a:t> </a:t>
            </a:r>
            <a:r>
              <a:rPr lang="en-GB" sz="2600" smtClean="0"/>
              <a:t>hear us roar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23086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88203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4349</TotalTime>
  <Words>274</Words>
  <Application>Microsoft Macintosh PowerPoint</Application>
  <PresentationFormat>On-screen Show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Gore</dc:creator>
  <cp:lastModifiedBy>katherine richards</cp:lastModifiedBy>
  <cp:revision>256</cp:revision>
  <dcterms:created xsi:type="dcterms:W3CDTF">2018-10-21T11:48:21Z</dcterms:created>
  <dcterms:modified xsi:type="dcterms:W3CDTF">2018-10-21T11:48:50Z</dcterms:modified>
</cp:coreProperties>
</file>