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91" r:id="rId2"/>
    <p:sldId id="292" r:id="rId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>
          <a:srgbClr val="FF0000"/>
        </p14:laserClr>
      </p:ext>
      <p:ext uri="{2FDB2607-1784-4EEB-B798-7EB5836EED8A}">
        <p14:showMediaCtrls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"/>
      </p:ext>
    </p:extLst>
  </p:showPr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848" y="-1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0779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751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910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0321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201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581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827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668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9010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64756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655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6599-0BDA-402D-B35D-C29A2BD8A080}" type="datetimeFigureOut">
              <a:rPr lang="en-GB" smtClean="0"/>
              <a:pPr/>
              <a:t>10/21/18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C3AA-1445-4B6A-A188-48BB8AA5095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5380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musicalmaths.com/2014/04/09/9-times-table-song-rather-b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" y="72008"/>
            <a:ext cx="9144000" cy="6785992"/>
          </a:xfrm>
        </p:spPr>
        <p:txBody>
          <a:bodyPr numCol="2" spcCol="360000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sz="2600" dirty="0" smtClean="0">
                <a:hlinkClick r:id="rId2"/>
              </a:rPr>
              <a:t>https://musicalmaths.com/2014/04/09/9-times-table-song-rather-be</a:t>
            </a:r>
            <a:r>
              <a:rPr lang="en-US" sz="2600" dirty="0" smtClean="0">
                <a:hlinkClick r:id="rId2"/>
              </a:rPr>
              <a:t>/</a:t>
            </a:r>
            <a:r>
              <a:rPr lang="en-US" sz="2600" dirty="0" smtClean="0"/>
              <a:t> </a:t>
            </a:r>
            <a:endParaRPr lang="en-GB" sz="26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1 </a:t>
            </a:r>
            <a:r>
              <a:rPr lang="en-GB" sz="2200" dirty="0" smtClean="0"/>
              <a:t>times 9 is </a:t>
            </a:r>
            <a:r>
              <a:rPr lang="en-GB" sz="2200" dirty="0" smtClean="0">
                <a:solidFill>
                  <a:srgbClr val="FF0000"/>
                </a:solidFill>
              </a:rPr>
              <a:t>9</a:t>
            </a:r>
            <a:r>
              <a:rPr lang="en-GB" sz="2200" dirty="0">
                <a:solidFill>
                  <a:srgbClr val="FF0000"/>
                </a:solidFill>
              </a:rPr>
              <a:t> </a:t>
            </a:r>
            <a:r>
              <a:rPr lang="en-GB" sz="2200" dirty="0" smtClean="0"/>
              <a:t>--- 2 nines are </a:t>
            </a:r>
            <a:r>
              <a:rPr lang="en-GB" sz="2200" dirty="0" smtClean="0">
                <a:solidFill>
                  <a:srgbClr val="FF0000"/>
                </a:solidFill>
              </a:rPr>
              <a:t>18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Then it’s </a:t>
            </a:r>
            <a:r>
              <a:rPr lang="en-GB" sz="2200" dirty="0" smtClean="0">
                <a:solidFill>
                  <a:srgbClr val="FF0000"/>
                </a:solidFill>
              </a:rPr>
              <a:t>27</a:t>
            </a:r>
            <a:r>
              <a:rPr lang="en-GB" sz="2200" dirty="0">
                <a:solidFill>
                  <a:srgbClr val="FF0000"/>
                </a:solidFill>
              </a:rPr>
              <a:t> </a:t>
            </a:r>
            <a:r>
              <a:rPr lang="en-GB" sz="2200" dirty="0" smtClean="0"/>
              <a:t>--- 4 nines are </a:t>
            </a:r>
            <a:r>
              <a:rPr lang="en-GB" sz="2200" dirty="0" smtClean="0">
                <a:solidFill>
                  <a:srgbClr val="FF0000"/>
                </a:solidFill>
              </a:rPr>
              <a:t>36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5 times 9 is easy --- equals </a:t>
            </a:r>
            <a:r>
              <a:rPr lang="en-GB" sz="2200" dirty="0" smtClean="0">
                <a:solidFill>
                  <a:srgbClr val="FF0000"/>
                </a:solidFill>
              </a:rPr>
              <a:t>45</a:t>
            </a:r>
            <a:endParaRPr lang="en-GB" sz="2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6 times 9’s a breeze, yeah --- equals </a:t>
            </a:r>
            <a:r>
              <a:rPr lang="en-GB" sz="2200" dirty="0" smtClean="0">
                <a:solidFill>
                  <a:srgbClr val="FF0000"/>
                </a:solidFill>
              </a:rPr>
              <a:t>54</a:t>
            </a:r>
            <a:endParaRPr lang="en-GB" sz="2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GB" sz="22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GB" sz="2200" i="1" dirty="0" smtClean="0"/>
              <a:t>(low bit)</a:t>
            </a:r>
            <a:endParaRPr lang="en-GB" sz="2200" i="1" dirty="0"/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7 nines </a:t>
            </a:r>
            <a:r>
              <a:rPr lang="en-GB" sz="2200" dirty="0"/>
              <a:t>are </a:t>
            </a:r>
            <a:r>
              <a:rPr lang="en-GB" sz="2200" dirty="0" smtClean="0">
                <a:solidFill>
                  <a:srgbClr val="FF0000"/>
                </a:solidFill>
              </a:rPr>
              <a:t>63</a:t>
            </a:r>
            <a:r>
              <a:rPr lang="en-GB" sz="2200" dirty="0" smtClean="0"/>
              <a:t>, 8 </a:t>
            </a:r>
            <a:r>
              <a:rPr lang="en-GB" sz="2200" dirty="0"/>
              <a:t>nines are </a:t>
            </a:r>
            <a:r>
              <a:rPr lang="en-GB" sz="2200" dirty="0" smtClean="0">
                <a:solidFill>
                  <a:srgbClr val="FF0000"/>
                </a:solidFill>
              </a:rPr>
              <a:t>72</a:t>
            </a:r>
            <a:endParaRPr lang="en-GB" sz="2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9 </a:t>
            </a:r>
            <a:r>
              <a:rPr lang="en-GB" sz="2200" dirty="0"/>
              <a:t>nines are </a:t>
            </a:r>
            <a:r>
              <a:rPr lang="en-GB" sz="2200" dirty="0" smtClean="0">
                <a:solidFill>
                  <a:srgbClr val="FF0000"/>
                </a:solidFill>
              </a:rPr>
              <a:t>81</a:t>
            </a:r>
          </a:p>
          <a:p>
            <a:pPr marL="0" indent="0">
              <a:spcBef>
                <a:spcPts val="1200"/>
              </a:spcBef>
              <a:buNone/>
            </a:pPr>
            <a:endParaRPr lang="en-GB" sz="22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10 nines are </a:t>
            </a:r>
            <a:r>
              <a:rPr lang="en-GB" sz="2200" dirty="0" smtClean="0">
                <a:solidFill>
                  <a:srgbClr val="FF0000"/>
                </a:solidFill>
              </a:rPr>
              <a:t>90</a:t>
            </a:r>
            <a:r>
              <a:rPr lang="en-GB" sz="2200" dirty="0" smtClean="0"/>
              <a:t>, and then it’s </a:t>
            </a:r>
            <a:r>
              <a:rPr lang="en-GB" sz="2200" dirty="0" smtClean="0">
                <a:solidFill>
                  <a:srgbClr val="FF0000"/>
                </a:solidFill>
              </a:rPr>
              <a:t>99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GB" sz="2200" dirty="0" smtClean="0"/>
              <a:t>12 nines </a:t>
            </a:r>
            <a:r>
              <a:rPr lang="en-GB" sz="2200" dirty="0" smtClean="0">
                <a:solidFill>
                  <a:srgbClr val="FF0000"/>
                </a:solidFill>
              </a:rPr>
              <a:t>108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200" dirty="0" smtClean="0"/>
              <a:t>If you know all your nines  then just say it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200" dirty="0" smtClean="0"/>
              <a:t>It’s no shot in the dark when you play it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200" dirty="0" smtClean="0"/>
              <a:t>Know with all of your heart you can make it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200" dirty="0" smtClean="0"/>
              <a:t>Learning my tables there’s nothing I’d rather sing</a:t>
            </a:r>
          </a:p>
          <a:p>
            <a:pPr marL="361950" indent="0">
              <a:spcBef>
                <a:spcPts val="1200"/>
              </a:spcBef>
              <a:buNone/>
            </a:pPr>
            <a:endParaRPr lang="en-GB" sz="22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200" dirty="0" smtClean="0"/>
              <a:t>N-n-nine nine nines</a:t>
            </a:r>
          </a:p>
          <a:p>
            <a:pPr marL="361950" indent="0">
              <a:spcBef>
                <a:spcPts val="0"/>
              </a:spcBef>
              <a:buNone/>
            </a:pPr>
            <a:r>
              <a:rPr lang="en-GB" sz="2200" dirty="0" smtClean="0"/>
              <a:t>No song I’d rather sing      </a:t>
            </a:r>
            <a:r>
              <a:rPr lang="en-GB" sz="2200" i="1" dirty="0" smtClean="0">
                <a:solidFill>
                  <a:srgbClr val="0070C0"/>
                </a:solidFill>
              </a:rPr>
              <a:t>x3</a:t>
            </a:r>
          </a:p>
          <a:p>
            <a:pPr marL="361950" indent="0">
              <a:spcBef>
                <a:spcPts val="0"/>
              </a:spcBef>
              <a:buNone/>
            </a:pPr>
            <a:endParaRPr lang="en-GB" sz="2200" dirty="0" smtClean="0"/>
          </a:p>
          <a:p>
            <a:pPr marL="361950" indent="0">
              <a:spcBef>
                <a:spcPts val="0"/>
              </a:spcBef>
              <a:buNone/>
            </a:pPr>
            <a:r>
              <a:rPr lang="en-GB" sz="2200" i="1" dirty="0">
                <a:solidFill>
                  <a:schemeClr val="bg1">
                    <a:lumMod val="50000"/>
                  </a:schemeClr>
                </a:solidFill>
              </a:rPr>
              <a:t>Learning my tables there’s nothing I’d rather sing</a:t>
            </a:r>
          </a:p>
          <a:p>
            <a:pPr marL="361950" indent="0">
              <a:spcBef>
                <a:spcPts val="0"/>
              </a:spcBef>
              <a:buNone/>
            </a:pPr>
            <a:r>
              <a:rPr lang="en-GB" sz="2200" i="1" dirty="0">
                <a:solidFill>
                  <a:srgbClr val="FF0000"/>
                </a:solidFill>
              </a:rPr>
              <a:t>(cut this line???)</a:t>
            </a:r>
            <a:endParaRPr lang="en-GB" sz="2200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57919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12" y="72008"/>
            <a:ext cx="9144000" cy="6597352"/>
          </a:xfrm>
        </p:spPr>
        <p:txBody>
          <a:bodyPr numCol="2" spcCol="360000"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1 times 9 is ___</a:t>
            </a:r>
            <a:r>
              <a:rPr lang="en-GB" sz="2600" dirty="0" smtClean="0">
                <a:solidFill>
                  <a:srgbClr val="FF0000"/>
                </a:solidFill>
              </a:rPr>
              <a:t> </a:t>
            </a:r>
            <a:r>
              <a:rPr lang="en-GB" sz="2600" dirty="0" smtClean="0"/>
              <a:t>- 2 nines are 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Then it’s ___</a:t>
            </a:r>
            <a:r>
              <a:rPr lang="en-GB" sz="2600" dirty="0" smtClean="0">
                <a:solidFill>
                  <a:srgbClr val="FF0000"/>
                </a:solidFill>
              </a:rPr>
              <a:t> </a:t>
            </a:r>
            <a:r>
              <a:rPr lang="en-GB" sz="2600" dirty="0" smtClean="0"/>
              <a:t>- 4 nines are ___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GB" sz="16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5 times 9 is easy --- equals ___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/>
              <a:t>6 times 9’s a </a:t>
            </a:r>
            <a:r>
              <a:rPr lang="en-GB" sz="2600" dirty="0" smtClean="0"/>
              <a:t>breeze, yeah  ---equals 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GB" sz="16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GB" sz="2600" i="1" dirty="0" smtClean="0"/>
              <a:t>(low bit)</a:t>
            </a:r>
            <a:endParaRPr lang="en-GB" sz="2600" i="1" dirty="0"/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7 nines are ___ 8 </a:t>
            </a:r>
            <a:r>
              <a:rPr lang="en-GB" sz="2600" dirty="0"/>
              <a:t>nines </a:t>
            </a:r>
            <a:r>
              <a:rPr lang="en-GB" sz="2600" dirty="0" smtClean="0"/>
              <a:t>are ___</a:t>
            </a:r>
            <a:endParaRPr lang="en-GB" sz="26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9 </a:t>
            </a:r>
            <a:r>
              <a:rPr lang="en-GB" sz="2600" dirty="0"/>
              <a:t>nines </a:t>
            </a:r>
            <a:r>
              <a:rPr lang="en-GB" sz="2600" dirty="0" smtClean="0"/>
              <a:t>are ___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endParaRPr lang="en-GB" sz="16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10 nines are __ and then it’s 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GB" sz="2600" dirty="0" smtClean="0"/>
              <a:t>12 nines ___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361950" indent="0">
              <a:spcBef>
                <a:spcPts val="1200"/>
              </a:spcBef>
              <a:buNone/>
            </a:pPr>
            <a:endParaRPr lang="en-GB" sz="26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600" dirty="0" smtClean="0"/>
              <a:t>If you know all your nines  then just say it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600" dirty="0"/>
              <a:t>It’s no shot in the dark when you play it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600" dirty="0"/>
              <a:t>Know with all of your heart you can make it</a:t>
            </a:r>
          </a:p>
          <a:p>
            <a:pPr marL="361950" indent="0">
              <a:spcBef>
                <a:spcPts val="1200"/>
              </a:spcBef>
              <a:buNone/>
            </a:pPr>
            <a:r>
              <a:rPr lang="en-GB" sz="2600" dirty="0" smtClean="0"/>
              <a:t>Learning my tables </a:t>
            </a:r>
            <a:r>
              <a:rPr lang="en-GB" sz="2600" dirty="0"/>
              <a:t>there’s nothing </a:t>
            </a:r>
            <a:r>
              <a:rPr lang="en-GB" sz="2600" dirty="0" smtClean="0"/>
              <a:t>I’d rather </a:t>
            </a:r>
            <a:r>
              <a:rPr lang="en-GB" sz="2600" dirty="0"/>
              <a:t>sing</a:t>
            </a:r>
          </a:p>
          <a:p>
            <a:pPr marL="361950" indent="0">
              <a:spcBef>
                <a:spcPts val="1200"/>
              </a:spcBef>
              <a:buNone/>
            </a:pPr>
            <a:endParaRPr lang="en-GB" sz="2600" dirty="0" smtClean="0"/>
          </a:p>
          <a:p>
            <a:pPr marL="361950" indent="0">
              <a:spcBef>
                <a:spcPts val="1200"/>
              </a:spcBef>
              <a:buNone/>
            </a:pPr>
            <a:r>
              <a:rPr lang="en-GB" sz="2600" dirty="0" smtClean="0"/>
              <a:t>N-n-nine </a:t>
            </a:r>
            <a:r>
              <a:rPr lang="en-GB" sz="2600" dirty="0"/>
              <a:t>nine nines</a:t>
            </a:r>
          </a:p>
          <a:p>
            <a:pPr marL="361950" indent="0">
              <a:spcBef>
                <a:spcPts val="0"/>
              </a:spcBef>
              <a:buNone/>
            </a:pPr>
            <a:r>
              <a:rPr lang="en-GB" sz="2600" dirty="0"/>
              <a:t>No song I’d rather sing      </a:t>
            </a:r>
            <a:r>
              <a:rPr lang="en-GB" sz="2600" i="1" dirty="0">
                <a:solidFill>
                  <a:srgbClr val="0070C0"/>
                </a:solidFill>
              </a:rPr>
              <a:t>x3</a:t>
            </a:r>
          </a:p>
          <a:p>
            <a:pPr marL="361950" indent="0">
              <a:spcBef>
                <a:spcPts val="0"/>
              </a:spcBef>
              <a:buNone/>
            </a:pPr>
            <a:endParaRPr lang="en-GB" sz="2600" dirty="0"/>
          </a:p>
          <a:p>
            <a:pPr marL="361950" indent="0">
              <a:spcBef>
                <a:spcPts val="0"/>
              </a:spcBef>
              <a:buNone/>
            </a:pPr>
            <a:r>
              <a:rPr lang="en-GB" sz="2600" i="1" dirty="0">
                <a:solidFill>
                  <a:schemeClr val="bg1">
                    <a:lumMod val="50000"/>
                  </a:schemeClr>
                </a:solidFill>
              </a:rPr>
              <a:t>Learning my tables there’s nothing I’d rather </a:t>
            </a:r>
            <a:r>
              <a:rPr lang="en-GB" sz="2600" i="1" dirty="0" smtClean="0">
                <a:solidFill>
                  <a:schemeClr val="bg1">
                    <a:lumMod val="50000"/>
                  </a:schemeClr>
                </a:solidFill>
              </a:rPr>
              <a:t>sing</a:t>
            </a:r>
          </a:p>
          <a:p>
            <a:pPr marL="361950" indent="0">
              <a:spcBef>
                <a:spcPts val="0"/>
              </a:spcBef>
              <a:buNone/>
            </a:pPr>
            <a:r>
              <a:rPr lang="en-GB" sz="2400" i="1" dirty="0" smtClean="0">
                <a:solidFill>
                  <a:srgbClr val="FF0000"/>
                </a:solidFill>
              </a:rPr>
              <a:t>(cut this line???)</a:t>
            </a:r>
            <a:endParaRPr lang="en-GB" sz="2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81734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4389</TotalTime>
  <Words>302</Words>
  <Application>Microsoft Macintosh PowerPoint</Application>
  <PresentationFormat>On-screen Show (4:3)</PresentationFormat>
  <Paragraphs>46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Gore</dc:creator>
  <cp:lastModifiedBy>katherine richards</cp:lastModifiedBy>
  <cp:revision>261</cp:revision>
  <cp:lastPrinted>2014-03-24T13:02:38Z</cp:lastPrinted>
  <dcterms:created xsi:type="dcterms:W3CDTF">2018-10-21T11:57:25Z</dcterms:created>
  <dcterms:modified xsi:type="dcterms:W3CDTF">2018-10-21T11:58:55Z</dcterms:modified>
</cp:coreProperties>
</file>