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314" r:id="rId2"/>
    <p:sldId id="315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848" y="-1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779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4751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9101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321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201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7158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3827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668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6901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6475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655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5380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336704"/>
          </a:xfrm>
        </p:spPr>
        <p:txBody>
          <a:bodyPr numCol="2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_ 1 times 8 is </a:t>
            </a:r>
            <a:r>
              <a:rPr lang="en-GB" sz="2700" dirty="0" smtClean="0">
                <a:solidFill>
                  <a:srgbClr val="FF0000"/>
                </a:solidFill>
              </a:rPr>
              <a:t>8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2 times 8 is </a:t>
            </a:r>
            <a:r>
              <a:rPr lang="en-GB" sz="2700" dirty="0" smtClean="0">
                <a:solidFill>
                  <a:srgbClr val="FF0000"/>
                </a:solidFill>
              </a:rPr>
              <a:t>16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_ And 3 times 8 is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>
                <a:solidFill>
                  <a:srgbClr val="FF0000"/>
                </a:solidFill>
              </a:rPr>
              <a:t>24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4 times 8 is </a:t>
            </a:r>
            <a:r>
              <a:rPr lang="en-GB" sz="2700" dirty="0" smtClean="0">
                <a:solidFill>
                  <a:srgbClr val="FF0000"/>
                </a:solidFill>
              </a:rPr>
              <a:t>32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5 times 8 is </a:t>
            </a:r>
            <a:r>
              <a:rPr lang="en-GB" sz="2700" dirty="0" smtClean="0">
                <a:solidFill>
                  <a:srgbClr val="FF0000"/>
                </a:solidFill>
              </a:rPr>
              <a:t>40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_ And 6 times 8 is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>
                <a:solidFill>
                  <a:srgbClr val="FF0000"/>
                </a:solidFill>
              </a:rPr>
              <a:t>48</a:t>
            </a:r>
          </a:p>
          <a:p>
            <a:pPr marL="0" indent="0">
              <a:spcBef>
                <a:spcPts val="600"/>
              </a:spcBef>
              <a:buNone/>
            </a:pPr>
            <a:endParaRPr lang="en-GB" sz="27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7 eights are </a:t>
            </a:r>
            <a:r>
              <a:rPr lang="en-GB" sz="2700" dirty="0" smtClean="0">
                <a:solidFill>
                  <a:srgbClr val="FF0000"/>
                </a:solidFill>
              </a:rPr>
              <a:t>56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8 times 8 is </a:t>
            </a:r>
            <a:r>
              <a:rPr lang="en-GB" sz="2700" dirty="0" smtClean="0">
                <a:solidFill>
                  <a:srgbClr val="FF0000"/>
                </a:solidFill>
              </a:rPr>
              <a:t>64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9 times 8 is </a:t>
            </a:r>
            <a:r>
              <a:rPr lang="en-GB" sz="2700" dirty="0" smtClean="0">
                <a:solidFill>
                  <a:srgbClr val="FF0000"/>
                </a:solidFill>
              </a:rPr>
              <a:t>72</a:t>
            </a:r>
          </a:p>
          <a:p>
            <a:pPr marL="0" indent="0">
              <a:spcBef>
                <a:spcPts val="600"/>
              </a:spcBef>
              <a:buNone/>
            </a:pP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10 </a:t>
            </a:r>
            <a:r>
              <a:rPr lang="en-GB" sz="2700" dirty="0"/>
              <a:t>eights are </a:t>
            </a:r>
            <a:r>
              <a:rPr lang="en-GB" sz="2700" dirty="0" smtClean="0">
                <a:solidFill>
                  <a:srgbClr val="FF0000"/>
                </a:solidFill>
              </a:rPr>
              <a:t>80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11 eights are </a:t>
            </a:r>
            <a:r>
              <a:rPr lang="en-GB" sz="2700" dirty="0" smtClean="0">
                <a:solidFill>
                  <a:srgbClr val="FF0000"/>
                </a:solidFill>
              </a:rPr>
              <a:t>88</a:t>
            </a:r>
            <a:endParaRPr lang="en-GB" sz="27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12 times eight is </a:t>
            </a:r>
            <a:r>
              <a:rPr lang="en-GB" sz="2700" dirty="0" smtClean="0">
                <a:solidFill>
                  <a:srgbClr val="FF0000"/>
                </a:solidFill>
              </a:rPr>
              <a:t>96</a:t>
            </a:r>
          </a:p>
          <a:p>
            <a:pPr marL="0" indent="0">
              <a:spcBef>
                <a:spcPts val="600"/>
              </a:spcBef>
              <a:buNone/>
            </a:pPr>
            <a:endParaRPr lang="en-GB" sz="18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b="1" i="1" dirty="0" smtClean="0">
                <a:solidFill>
                  <a:srgbClr val="FF0000"/>
                </a:solidFill>
              </a:rPr>
              <a:t>INTRO </a:t>
            </a:r>
            <a:r>
              <a:rPr lang="en-GB" sz="2700" b="1" i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GB" sz="2700" b="1" i="1" dirty="0" smtClean="0">
                <a:solidFill>
                  <a:srgbClr val="FF0000"/>
                </a:solidFill>
              </a:rPr>
              <a:t>REPEAT THE SONG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GUITAR SOLO</a:t>
            </a:r>
            <a:endParaRPr lang="en-GB" sz="2700" b="1" i="1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en-GB" sz="18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Don’t stop singing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Use your 8 times ta---</a:t>
            </a:r>
            <a:r>
              <a:rPr lang="en-GB" sz="2700" dirty="0" err="1" smtClean="0"/>
              <a:t>bles</a:t>
            </a: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Now that you know it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Come and </a:t>
            </a:r>
            <a:r>
              <a:rPr lang="en-GB" sz="2700" dirty="0" err="1" smtClean="0"/>
              <a:t>si</a:t>
            </a:r>
            <a:r>
              <a:rPr lang="en-GB" sz="2700" dirty="0" smtClean="0"/>
              <a:t>------</a:t>
            </a:r>
            <a:r>
              <a:rPr lang="en-GB" sz="2700" dirty="0" err="1" smtClean="0"/>
              <a:t>ng</a:t>
            </a: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b="1" i="1" dirty="0" smtClean="0">
                <a:solidFill>
                  <a:srgbClr val="FF0000"/>
                </a:solidFill>
              </a:rPr>
              <a:t>	(Sing this bit x2)</a:t>
            </a: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Don’t stop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7524328" y="1268760"/>
            <a:ext cx="0" cy="432000"/>
          </a:xfrm>
          <a:prstGeom prst="straightConnector1">
            <a:avLst/>
          </a:prstGeom>
          <a:ln w="63500">
            <a:solidFill>
              <a:srgbClr val="0070C0"/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89043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336704"/>
          </a:xfrm>
        </p:spPr>
        <p:txBody>
          <a:bodyPr numCol="2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_ 1 times 8 is ____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2 times 8 is </a:t>
            </a:r>
            <a:r>
              <a:rPr lang="en-GB" sz="2700" dirty="0"/>
              <a:t>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_ And 3 times 8 is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/>
              <a:t>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4 times 8 is </a:t>
            </a:r>
            <a:r>
              <a:rPr lang="en-GB" sz="2700" dirty="0"/>
              <a:t>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5 times 8 is </a:t>
            </a:r>
            <a:r>
              <a:rPr lang="en-GB" sz="2700" dirty="0"/>
              <a:t>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_ And 6 times 8 is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/>
              <a:t>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en-GB" sz="27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7 eights are </a:t>
            </a:r>
            <a:r>
              <a:rPr lang="en-GB" sz="2700" dirty="0"/>
              <a:t>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8 times 8 is </a:t>
            </a:r>
            <a:r>
              <a:rPr lang="en-GB" sz="2700" dirty="0"/>
              <a:t>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9 times 8 is </a:t>
            </a:r>
            <a:r>
              <a:rPr lang="en-GB" sz="2700" dirty="0"/>
              <a:t>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10 </a:t>
            </a:r>
            <a:r>
              <a:rPr lang="en-GB" sz="2700" dirty="0"/>
              <a:t>eights are 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_ _ 11 eights are </a:t>
            </a:r>
            <a:r>
              <a:rPr lang="en-GB" sz="2700" dirty="0"/>
              <a:t>____</a:t>
            </a:r>
            <a:endParaRPr lang="en-GB" sz="27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12 times eight is </a:t>
            </a:r>
            <a:r>
              <a:rPr lang="en-GB" sz="2700" dirty="0"/>
              <a:t>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en-GB" sz="18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b="1" i="1" dirty="0" smtClean="0">
                <a:solidFill>
                  <a:srgbClr val="FF0000"/>
                </a:solidFill>
              </a:rPr>
              <a:t>INTRO </a:t>
            </a:r>
            <a:r>
              <a:rPr lang="en-GB" sz="2700" b="1" i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GB" sz="2700" b="1" i="1" dirty="0" smtClean="0">
                <a:solidFill>
                  <a:srgbClr val="FF0000"/>
                </a:solidFill>
              </a:rPr>
              <a:t>REPEAT THE SONG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GUITAR SOLO</a:t>
            </a:r>
            <a:endParaRPr lang="en-GB" sz="2700" b="1" i="1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en-GB" sz="18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Don’t stop singing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Use your 8 times ta---</a:t>
            </a:r>
            <a:r>
              <a:rPr lang="en-GB" sz="2700" dirty="0" err="1" smtClean="0"/>
              <a:t>bles</a:t>
            </a: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Now that you know it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Come and </a:t>
            </a:r>
            <a:r>
              <a:rPr lang="en-GB" sz="2700" dirty="0" err="1" smtClean="0"/>
              <a:t>si</a:t>
            </a:r>
            <a:r>
              <a:rPr lang="en-GB" sz="2700" dirty="0" smtClean="0"/>
              <a:t>------</a:t>
            </a:r>
            <a:r>
              <a:rPr lang="en-GB" sz="2700" dirty="0" err="1" smtClean="0"/>
              <a:t>ng</a:t>
            </a: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b="1" i="1" dirty="0" smtClean="0">
                <a:solidFill>
                  <a:srgbClr val="FF0000"/>
                </a:solidFill>
              </a:rPr>
              <a:t>	(Sing this bit x2)</a:t>
            </a: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Don’t stop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7524328" y="1268760"/>
            <a:ext cx="0" cy="432000"/>
          </a:xfrm>
          <a:prstGeom prst="straightConnector1">
            <a:avLst/>
          </a:prstGeom>
          <a:ln w="63500">
            <a:solidFill>
              <a:srgbClr val="0070C0"/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13636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4390</TotalTime>
  <Words>242</Words>
  <Application>Microsoft Macintosh PowerPoint</Application>
  <PresentationFormat>On-screen Show (4:3)</PresentationFormat>
  <Paragraphs>52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Gore</dc:creator>
  <cp:lastModifiedBy>katherine richards</cp:lastModifiedBy>
  <cp:revision>262</cp:revision>
  <cp:lastPrinted>2014-03-24T13:02:38Z</cp:lastPrinted>
  <dcterms:created xsi:type="dcterms:W3CDTF">2018-10-21T11:56:27Z</dcterms:created>
  <dcterms:modified xsi:type="dcterms:W3CDTF">2018-10-21T11:56:40Z</dcterms:modified>
</cp:coreProperties>
</file>