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66" r:id="rId2"/>
    <p:sldId id="311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392" y="-15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0779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47519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89101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0321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8201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71581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38272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86680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69010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64756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655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5380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musicalmaths.com/2014/04/09/7-times-table-song-mamma-mia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44624"/>
            <a:ext cx="9036496" cy="6813376"/>
          </a:xfrm>
        </p:spPr>
        <p:txBody>
          <a:bodyPr numCol="2"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700" dirty="0" smtClean="0">
                <a:hlinkClick r:id="rId2"/>
              </a:rPr>
              <a:t>https://musicalmaths.com/2014/04/09/7-times-table-song-mamma-mia</a:t>
            </a:r>
            <a:r>
              <a:rPr lang="en-US" sz="2700" dirty="0" smtClean="0">
                <a:hlinkClick r:id="rId2"/>
              </a:rPr>
              <a:t>/</a:t>
            </a:r>
            <a:r>
              <a:rPr lang="en-US" sz="2700" dirty="0" smtClean="0"/>
              <a:t> </a:t>
            </a:r>
            <a:endParaRPr lang="en-GB" sz="27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1 </a:t>
            </a:r>
            <a:r>
              <a:rPr lang="en-GB" sz="2000" dirty="0" smtClean="0"/>
              <a:t>times 7 is </a:t>
            </a:r>
            <a:r>
              <a:rPr lang="en-GB" sz="2000" dirty="0" smtClean="0">
                <a:solidFill>
                  <a:srgbClr val="FF0000"/>
                </a:solidFill>
              </a:rPr>
              <a:t>7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2 times 7 is </a:t>
            </a:r>
            <a:r>
              <a:rPr lang="en-GB" sz="2000" dirty="0" smtClean="0">
                <a:solidFill>
                  <a:srgbClr val="FF0000"/>
                </a:solidFill>
              </a:rPr>
              <a:t>14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3 sevens are </a:t>
            </a:r>
            <a:r>
              <a:rPr lang="en-GB" sz="2000" dirty="0" smtClean="0">
                <a:solidFill>
                  <a:srgbClr val="FF0000"/>
                </a:solidFill>
              </a:rPr>
              <a:t>21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4 are </a:t>
            </a:r>
            <a:r>
              <a:rPr lang="en-GB" sz="2000" dirty="0" smtClean="0">
                <a:solidFill>
                  <a:srgbClr val="FF0000"/>
                </a:solidFill>
              </a:rPr>
              <a:t>28</a:t>
            </a:r>
          </a:p>
          <a:p>
            <a:pPr marL="0" indent="0">
              <a:spcBef>
                <a:spcPts val="600"/>
              </a:spcBef>
              <a:buNone/>
            </a:pPr>
            <a:endParaRPr lang="en-GB" sz="2000" dirty="0"/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>
                <a:solidFill>
                  <a:srgbClr val="FF0000"/>
                </a:solidFill>
              </a:rPr>
              <a:t>35</a:t>
            </a:r>
            <a:r>
              <a:rPr lang="en-GB" sz="2000" dirty="0" smtClean="0"/>
              <a:t>, then it’s </a:t>
            </a:r>
            <a:r>
              <a:rPr lang="en-GB" sz="2000" dirty="0" smtClean="0">
                <a:solidFill>
                  <a:srgbClr val="FF0000"/>
                </a:solidFill>
              </a:rPr>
              <a:t>42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>
                <a:solidFill>
                  <a:srgbClr val="FF0000"/>
                </a:solidFill>
              </a:rPr>
              <a:t>49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8 times 7 is </a:t>
            </a:r>
            <a:r>
              <a:rPr lang="en-GB" sz="2000" dirty="0" smtClean="0">
                <a:solidFill>
                  <a:srgbClr val="FF0000"/>
                </a:solidFill>
              </a:rPr>
              <a:t>56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9 times 7 is </a:t>
            </a:r>
            <a:r>
              <a:rPr lang="en-GB" sz="2000" dirty="0" smtClean="0">
                <a:solidFill>
                  <a:srgbClr val="FF0000"/>
                </a:solidFill>
              </a:rPr>
              <a:t>63</a:t>
            </a:r>
            <a:endParaRPr lang="en-GB" sz="2000" dirty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endParaRPr lang="en-GB" sz="20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000" u="sng" dirty="0" smtClean="0"/>
              <a:t>Ten times</a:t>
            </a:r>
            <a:r>
              <a:rPr lang="en-GB" sz="2000" dirty="0" smtClean="0"/>
              <a:t> 7 equals </a:t>
            </a:r>
            <a:r>
              <a:rPr lang="en-GB" sz="2000" dirty="0" smtClean="0">
                <a:solidFill>
                  <a:srgbClr val="FF0000"/>
                </a:solidFill>
              </a:rPr>
              <a:t>70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E-</a:t>
            </a:r>
            <a:r>
              <a:rPr lang="en-GB" sz="2000" u="sng" dirty="0" err="1" smtClean="0"/>
              <a:t>leven</a:t>
            </a:r>
            <a:r>
              <a:rPr lang="en-GB" sz="2000" u="sng" dirty="0" smtClean="0"/>
              <a:t> times</a:t>
            </a:r>
            <a:r>
              <a:rPr lang="en-GB" sz="2000" dirty="0" smtClean="0"/>
              <a:t> 7 equals </a:t>
            </a:r>
            <a:r>
              <a:rPr lang="en-GB" sz="2000" dirty="0" smtClean="0">
                <a:solidFill>
                  <a:srgbClr val="FF0000"/>
                </a:solidFill>
              </a:rPr>
              <a:t>77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err="1" smtClean="0"/>
              <a:t>Woah</a:t>
            </a:r>
            <a:r>
              <a:rPr lang="en-GB" sz="2000" dirty="0" smtClean="0"/>
              <a:t> </a:t>
            </a:r>
            <a:r>
              <a:rPr lang="en-GB" sz="2000" dirty="0" err="1" smtClean="0"/>
              <a:t>woah</a:t>
            </a:r>
            <a:endParaRPr lang="en-GB" sz="2000" dirty="0" smtClean="0"/>
          </a:p>
          <a:p>
            <a:pPr marL="0" indent="0">
              <a:spcBef>
                <a:spcPts val="600"/>
              </a:spcBef>
              <a:buNone/>
            </a:pPr>
            <a:endParaRPr lang="en-GB" sz="20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12 times 7 equals </a:t>
            </a:r>
            <a:r>
              <a:rPr lang="en-GB" sz="2000" dirty="0" smtClean="0">
                <a:solidFill>
                  <a:srgbClr val="FF0000"/>
                </a:solidFill>
              </a:rPr>
              <a:t>84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I know my 7 times table</a:t>
            </a:r>
            <a:endParaRPr lang="en-GB" sz="2000" dirty="0"/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/>
              <a:t>12 times 7 equals </a:t>
            </a:r>
            <a:r>
              <a:rPr lang="en-GB" sz="2000" dirty="0">
                <a:solidFill>
                  <a:srgbClr val="FF0000"/>
                </a:solidFill>
              </a:rPr>
              <a:t>84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/>
              <a:t>I know my 7 times </a:t>
            </a:r>
            <a:r>
              <a:rPr lang="en-GB" sz="2000" dirty="0" smtClean="0"/>
              <a:t>table</a:t>
            </a:r>
          </a:p>
          <a:p>
            <a:pPr marL="0" indent="0">
              <a:spcBef>
                <a:spcPts val="600"/>
              </a:spcBef>
              <a:buNone/>
            </a:pPr>
            <a:endParaRPr lang="en-GB" sz="2000" dirty="0"/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You know the sevens are easy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You know that while you sing it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My </a:t>
            </a:r>
            <a:r>
              <a:rPr lang="en-GB" sz="2000" dirty="0" err="1" smtClean="0"/>
              <a:t>my</a:t>
            </a:r>
            <a:endParaRPr lang="en-GB" sz="20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How can you forget them?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12 </a:t>
            </a:r>
            <a:r>
              <a:rPr lang="en-GB" sz="2000" dirty="0"/>
              <a:t>times 7 equals </a:t>
            </a:r>
            <a:r>
              <a:rPr lang="en-GB" sz="2000" dirty="0">
                <a:solidFill>
                  <a:srgbClr val="FF0000"/>
                </a:solidFill>
              </a:rPr>
              <a:t>84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/>
              <a:t>I know my 7 times </a:t>
            </a:r>
            <a:r>
              <a:rPr lang="en-GB" sz="2000" dirty="0" smtClean="0"/>
              <a:t>table</a:t>
            </a:r>
          </a:p>
          <a:p>
            <a:pPr marL="0" indent="0">
              <a:spcBef>
                <a:spcPts val="600"/>
              </a:spcBef>
              <a:buNone/>
            </a:pPr>
            <a:endParaRPr lang="en-GB" sz="27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700" i="1" dirty="0" smtClean="0"/>
              <a:t>INTRO THEN REPEAT THE SONG</a:t>
            </a:r>
            <a:endParaRPr lang="en-GB" sz="2700" i="1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02336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44624"/>
            <a:ext cx="8892480" cy="6741368"/>
          </a:xfrm>
        </p:spPr>
        <p:txBody>
          <a:bodyPr numCol="2"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1 times 7 is </a:t>
            </a:r>
            <a:r>
              <a:rPr lang="en-GB" sz="2400" dirty="0"/>
              <a:t>_____</a:t>
            </a:r>
            <a:endParaRPr lang="en-GB" sz="27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2 times 7 is </a:t>
            </a:r>
            <a:r>
              <a:rPr lang="en-GB" sz="2400" dirty="0"/>
              <a:t>_____</a:t>
            </a:r>
            <a:endParaRPr lang="en-GB" sz="27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3 sevens are </a:t>
            </a:r>
            <a:r>
              <a:rPr lang="en-GB" sz="2400" dirty="0"/>
              <a:t>_____</a:t>
            </a:r>
            <a:endParaRPr lang="en-GB" sz="27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4 are </a:t>
            </a:r>
            <a:r>
              <a:rPr lang="en-GB" sz="2400" dirty="0"/>
              <a:t>_____</a:t>
            </a:r>
            <a:endParaRPr lang="en-GB" sz="27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endParaRPr lang="en-GB" sz="2700" dirty="0"/>
          </a:p>
          <a:p>
            <a:pPr marL="0" indent="0">
              <a:spcBef>
                <a:spcPts val="600"/>
              </a:spcBef>
              <a:buNone/>
            </a:pPr>
            <a:r>
              <a:rPr lang="en-GB" sz="2400" dirty="0"/>
              <a:t>_____</a:t>
            </a:r>
            <a:r>
              <a:rPr lang="en-GB" sz="2700" dirty="0" smtClean="0"/>
              <a:t>, then it’s </a:t>
            </a:r>
            <a:r>
              <a:rPr lang="en-GB" sz="2400" dirty="0"/>
              <a:t>_____</a:t>
            </a:r>
            <a:endParaRPr lang="en-GB" sz="27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400" dirty="0"/>
              <a:t>_____</a:t>
            </a:r>
            <a:endParaRPr lang="en-GB" sz="27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8 times 7 is </a:t>
            </a:r>
            <a:r>
              <a:rPr lang="en-GB" sz="2400" dirty="0"/>
              <a:t>_____</a:t>
            </a:r>
            <a:endParaRPr lang="en-GB" sz="27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9 times 7 is </a:t>
            </a:r>
            <a:r>
              <a:rPr lang="en-GB" sz="2400" dirty="0"/>
              <a:t>_____</a:t>
            </a:r>
            <a:endParaRPr lang="en-GB" sz="2700" dirty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endParaRPr lang="en-GB" sz="27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700" u="sng" dirty="0" smtClean="0"/>
              <a:t>Ten times</a:t>
            </a:r>
            <a:r>
              <a:rPr lang="en-GB" sz="2700" dirty="0" smtClean="0"/>
              <a:t> 7 equals </a:t>
            </a:r>
            <a:r>
              <a:rPr lang="en-GB" sz="2400" dirty="0"/>
              <a:t>_____</a:t>
            </a:r>
            <a:endParaRPr lang="en-GB" sz="27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E-</a:t>
            </a:r>
            <a:r>
              <a:rPr lang="en-GB" sz="2700" u="sng" dirty="0" err="1" smtClean="0"/>
              <a:t>leven</a:t>
            </a:r>
            <a:r>
              <a:rPr lang="en-GB" sz="2700" u="sng" dirty="0" smtClean="0"/>
              <a:t> times</a:t>
            </a:r>
            <a:r>
              <a:rPr lang="en-GB" sz="2700" dirty="0" smtClean="0"/>
              <a:t> 7 equals </a:t>
            </a:r>
            <a:r>
              <a:rPr lang="en-GB" sz="2400" dirty="0"/>
              <a:t>_____</a:t>
            </a:r>
            <a:endParaRPr lang="en-GB" sz="27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err="1" smtClean="0"/>
              <a:t>Woah</a:t>
            </a:r>
            <a:r>
              <a:rPr lang="en-GB" sz="2700" dirty="0" smtClean="0"/>
              <a:t> </a:t>
            </a:r>
            <a:r>
              <a:rPr lang="en-GB" sz="2700" dirty="0" err="1" smtClean="0"/>
              <a:t>woah</a:t>
            </a:r>
            <a:endParaRPr lang="en-GB" sz="2700" dirty="0" smtClean="0"/>
          </a:p>
          <a:p>
            <a:pPr marL="0" indent="0">
              <a:spcBef>
                <a:spcPts val="600"/>
              </a:spcBef>
              <a:buNone/>
            </a:pPr>
            <a:endParaRPr lang="en-GB" sz="27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12 times 7 equals </a:t>
            </a:r>
            <a:r>
              <a:rPr lang="en-GB" sz="2400" dirty="0"/>
              <a:t>_____</a:t>
            </a:r>
            <a:endParaRPr lang="en-GB" sz="27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I know my 7 times table</a:t>
            </a:r>
            <a:endParaRPr lang="en-GB" sz="2700" dirty="0"/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/>
              <a:t>12 times 7 equals </a:t>
            </a:r>
            <a:r>
              <a:rPr lang="en-GB" sz="2400" dirty="0"/>
              <a:t>_____</a:t>
            </a:r>
            <a:endParaRPr lang="en-GB" sz="2700" dirty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/>
              <a:t>I know my 7 times </a:t>
            </a:r>
            <a:r>
              <a:rPr lang="en-GB" sz="2700" dirty="0" smtClean="0"/>
              <a:t>table</a:t>
            </a:r>
          </a:p>
          <a:p>
            <a:pPr marL="0" indent="0">
              <a:spcBef>
                <a:spcPts val="600"/>
              </a:spcBef>
              <a:buNone/>
            </a:pPr>
            <a:endParaRPr lang="en-GB" sz="2700" dirty="0"/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You know the sevens are easy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You know that while you sing it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My </a:t>
            </a:r>
            <a:r>
              <a:rPr lang="en-GB" sz="2700" dirty="0" err="1" smtClean="0"/>
              <a:t>my</a:t>
            </a:r>
            <a:endParaRPr lang="en-GB" sz="27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How can you forget them?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 smtClean="0"/>
              <a:t>12 </a:t>
            </a:r>
            <a:r>
              <a:rPr lang="en-GB" sz="2700" dirty="0"/>
              <a:t>times 7 equals </a:t>
            </a:r>
            <a:r>
              <a:rPr lang="en-GB" sz="2400" dirty="0"/>
              <a:t>_____</a:t>
            </a:r>
            <a:endParaRPr lang="en-GB" sz="2700" dirty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700" dirty="0"/>
              <a:t>I know my 7 times </a:t>
            </a:r>
            <a:r>
              <a:rPr lang="en-GB" sz="2700" dirty="0" smtClean="0"/>
              <a:t>table</a:t>
            </a:r>
          </a:p>
          <a:p>
            <a:pPr marL="0" indent="0">
              <a:spcBef>
                <a:spcPts val="600"/>
              </a:spcBef>
              <a:buNone/>
            </a:pPr>
            <a:endParaRPr lang="en-GB" sz="27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700" i="1" dirty="0" smtClean="0"/>
              <a:t>INTRO THEN REPEAT THE SONG</a:t>
            </a:r>
            <a:endParaRPr lang="en-GB" sz="2700" i="1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92515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4391</TotalTime>
  <Words>236</Words>
  <Application>Microsoft Macintosh PowerPoint</Application>
  <PresentationFormat>On-screen Show (4:3)</PresentationFormat>
  <Paragraphs>55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Gore</dc:creator>
  <cp:lastModifiedBy>katherine richards</cp:lastModifiedBy>
  <cp:revision>261</cp:revision>
  <cp:lastPrinted>2014-03-24T13:02:38Z</cp:lastPrinted>
  <dcterms:created xsi:type="dcterms:W3CDTF">2018-10-21T11:42:35Z</dcterms:created>
  <dcterms:modified xsi:type="dcterms:W3CDTF">2018-10-21T11:46:06Z</dcterms:modified>
</cp:coreProperties>
</file>