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9.xml" ContentType="application/vnd.openxmlformats-officedocument.presentationml.slide+xml"/>
  <Default Extension="xml" ContentType="application/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84" r:id="rId2"/>
    <p:sldId id="286" r:id="rId3"/>
    <p:sldId id="287" r:id="rId4"/>
    <p:sldId id="288" r:id="rId5"/>
    <p:sldId id="289" r:id="rId6"/>
    <p:sldId id="290" r:id="rId7"/>
    <p:sldId id="305" r:id="rId8"/>
    <p:sldId id="304" r:id="rId9"/>
    <p:sldId id="306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848" y="-16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0779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47519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89101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0321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8201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71581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38272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86680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69010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64756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655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5380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04664"/>
            <a:ext cx="8496944" cy="5832648"/>
          </a:xfrm>
        </p:spPr>
        <p:txBody>
          <a:bodyPr numCol="2"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1 times 4 ----- equals </a:t>
            </a:r>
            <a:r>
              <a:rPr lang="en-GB" sz="2800" dirty="0" smtClean="0">
                <a:solidFill>
                  <a:srgbClr val="FF0000"/>
                </a:solidFill>
              </a:rPr>
              <a:t>4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2 times 4 ----- equals </a:t>
            </a:r>
            <a:r>
              <a:rPr lang="en-GB" sz="2800" dirty="0" smtClean="0">
                <a:solidFill>
                  <a:srgbClr val="FF0000"/>
                </a:solidFill>
              </a:rPr>
              <a:t>8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3 </a:t>
            </a:r>
            <a:r>
              <a:rPr lang="en-GB" sz="2800" dirty="0"/>
              <a:t>times 4 ----- equals </a:t>
            </a:r>
            <a:r>
              <a:rPr lang="en-GB" sz="2800" dirty="0" smtClean="0">
                <a:solidFill>
                  <a:srgbClr val="FF0000"/>
                </a:solidFill>
              </a:rPr>
              <a:t>12</a:t>
            </a:r>
            <a:endParaRPr lang="en-GB" sz="28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/>
              <a:t>And 4 times </a:t>
            </a:r>
            <a:r>
              <a:rPr lang="en-GB" sz="2800" dirty="0" smtClean="0"/>
              <a:t>4 is </a:t>
            </a:r>
            <a:r>
              <a:rPr lang="en-GB" sz="2800" dirty="0" smtClean="0">
                <a:solidFill>
                  <a:srgbClr val="FF0000"/>
                </a:solidFill>
              </a:rPr>
              <a:t>16</a:t>
            </a:r>
          </a:p>
          <a:p>
            <a:pPr marL="0" indent="0">
              <a:spcBef>
                <a:spcPts val="1200"/>
              </a:spcBef>
              <a:buNone/>
            </a:pPr>
            <a:endParaRPr lang="en-GB" sz="28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5 </a:t>
            </a:r>
            <a:r>
              <a:rPr lang="en-GB" sz="2800" dirty="0"/>
              <a:t>times 4 ----- </a:t>
            </a:r>
            <a:r>
              <a:rPr lang="en-GB" sz="2800" dirty="0" smtClean="0"/>
              <a:t>is </a:t>
            </a:r>
            <a:r>
              <a:rPr lang="en-GB" sz="2800" dirty="0" smtClean="0">
                <a:solidFill>
                  <a:srgbClr val="FF0000"/>
                </a:solidFill>
              </a:rPr>
              <a:t>20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/>
              <a:t>And </a:t>
            </a:r>
            <a:r>
              <a:rPr lang="en-GB" sz="2800" dirty="0" smtClean="0"/>
              <a:t>6 fours are </a:t>
            </a:r>
            <a:r>
              <a:rPr lang="en-GB" sz="2800" dirty="0" smtClean="0">
                <a:solidFill>
                  <a:srgbClr val="FF0000"/>
                </a:solidFill>
              </a:rPr>
              <a:t>24</a:t>
            </a:r>
            <a:endParaRPr lang="en-GB" sz="28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7 fours </a:t>
            </a:r>
            <a:r>
              <a:rPr lang="en-GB" sz="2800" dirty="0"/>
              <a:t>----- </a:t>
            </a:r>
            <a:r>
              <a:rPr lang="en-GB" sz="2800" dirty="0" smtClean="0"/>
              <a:t>are </a:t>
            </a:r>
            <a:r>
              <a:rPr lang="en-GB" sz="2800" dirty="0" smtClean="0">
                <a:solidFill>
                  <a:srgbClr val="FF0000"/>
                </a:solidFill>
              </a:rPr>
              <a:t>28</a:t>
            </a:r>
            <a:endParaRPr lang="en-GB" sz="28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What does the four say?</a:t>
            </a:r>
          </a:p>
          <a:p>
            <a:pPr marL="0" indent="0">
              <a:spcBef>
                <a:spcPts val="1200"/>
              </a:spcBef>
              <a:buNone/>
            </a:pPr>
            <a:endParaRPr lang="en-GB" sz="2800" dirty="0" smtClean="0"/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 smtClean="0">
                <a:solidFill>
                  <a:srgbClr val="FF0000"/>
                </a:solidFill>
              </a:rPr>
              <a:t>4-4-4-4-4-4-4-4-4-4-4 </a:t>
            </a:r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 smtClean="0">
                <a:solidFill>
                  <a:srgbClr val="FF0000"/>
                </a:solidFill>
              </a:rPr>
              <a:t>8-8-8-8-8-8-8-8-8-8-8 </a:t>
            </a:r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 smtClean="0">
                <a:solidFill>
                  <a:srgbClr val="FF0000"/>
                </a:solidFill>
              </a:rPr>
              <a:t>12-12-12-12-12-12-12</a:t>
            </a:r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 smtClean="0"/>
              <a:t>What the four say?</a:t>
            </a:r>
          </a:p>
          <a:p>
            <a:pPr marL="361950" indent="0">
              <a:spcBef>
                <a:spcPts val="1200"/>
              </a:spcBef>
              <a:buNone/>
            </a:pPr>
            <a:r>
              <a:rPr lang="en-GB" sz="2800" i="1" dirty="0" smtClean="0"/>
              <a:t>	(Repeat the last bit)</a:t>
            </a:r>
            <a:endParaRPr lang="en-GB" sz="2800" dirty="0" smtClean="0"/>
          </a:p>
          <a:p>
            <a:pPr marL="361950" indent="0">
              <a:spcBef>
                <a:spcPts val="1200"/>
              </a:spcBef>
              <a:buNone/>
            </a:pPr>
            <a:endParaRPr lang="en-GB" sz="2800" dirty="0" smtClean="0"/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 smtClean="0">
                <a:solidFill>
                  <a:srgbClr val="FF0000"/>
                </a:solidFill>
              </a:rPr>
              <a:t>16-20-24 </a:t>
            </a:r>
            <a:r>
              <a:rPr lang="en-GB" sz="2800" dirty="0" smtClean="0"/>
              <a:t>         </a:t>
            </a:r>
            <a:r>
              <a:rPr lang="en-GB" sz="2800" i="1" dirty="0" smtClean="0"/>
              <a:t>(Repeat 3x)</a:t>
            </a:r>
            <a:endParaRPr lang="en-GB" sz="2800" dirty="0" smtClean="0"/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 smtClean="0"/>
              <a:t>What the four say?</a:t>
            </a:r>
            <a:endParaRPr lang="en-GB" sz="2800" dirty="0"/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 smtClean="0">
                <a:solidFill>
                  <a:srgbClr val="FF0000"/>
                </a:solidFill>
              </a:rPr>
              <a:t>28-8-8-8-8</a:t>
            </a:r>
            <a:r>
              <a:rPr lang="en-GB" sz="2800" dirty="0" smtClean="0"/>
              <a:t>       </a:t>
            </a:r>
            <a:r>
              <a:rPr lang="en-GB" sz="2800" i="1" dirty="0" smtClean="0"/>
              <a:t>(Repeat 3x)</a:t>
            </a:r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 smtClean="0"/>
              <a:t>What the four say?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05152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04664"/>
            <a:ext cx="8496944" cy="5832648"/>
          </a:xfrm>
        </p:spPr>
        <p:txBody>
          <a:bodyPr numCol="2"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GB" sz="2800" dirty="0"/>
              <a:t>8</a:t>
            </a:r>
            <a:r>
              <a:rPr lang="en-GB" sz="2800" dirty="0" smtClean="0"/>
              <a:t> times 4 ----- </a:t>
            </a:r>
            <a:r>
              <a:rPr lang="en-GB" sz="2800" dirty="0" smtClean="0">
                <a:solidFill>
                  <a:srgbClr val="FF0000"/>
                </a:solidFill>
              </a:rPr>
              <a:t>32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9 times 4 is </a:t>
            </a:r>
            <a:r>
              <a:rPr lang="en-GB" sz="2800" dirty="0" smtClean="0">
                <a:solidFill>
                  <a:srgbClr val="FF0000"/>
                </a:solidFill>
              </a:rPr>
              <a:t>36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10 </a:t>
            </a:r>
            <a:r>
              <a:rPr lang="en-GB" sz="2800" dirty="0"/>
              <a:t>times 4 </a:t>
            </a:r>
            <a:r>
              <a:rPr lang="en-GB" sz="2800" dirty="0" smtClean="0"/>
              <a:t>----- </a:t>
            </a:r>
            <a:r>
              <a:rPr lang="en-GB" sz="2800" dirty="0" smtClean="0">
                <a:solidFill>
                  <a:srgbClr val="FF0000"/>
                </a:solidFill>
              </a:rPr>
              <a:t>40</a:t>
            </a:r>
            <a:endParaRPr lang="en-GB" sz="28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/>
              <a:t>And </a:t>
            </a:r>
            <a:r>
              <a:rPr lang="en-GB" sz="2800" dirty="0" smtClean="0"/>
              <a:t>then it’s </a:t>
            </a:r>
            <a:r>
              <a:rPr lang="en-GB" sz="2800" dirty="0" smtClean="0">
                <a:solidFill>
                  <a:srgbClr val="FF0000"/>
                </a:solidFill>
              </a:rPr>
              <a:t>44</a:t>
            </a:r>
          </a:p>
          <a:p>
            <a:pPr marL="0" indent="0">
              <a:spcBef>
                <a:spcPts val="1200"/>
              </a:spcBef>
              <a:buNone/>
            </a:pPr>
            <a:endParaRPr lang="en-GB" sz="2800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12 </a:t>
            </a:r>
            <a:r>
              <a:rPr lang="en-GB" sz="2800" dirty="0"/>
              <a:t>times 4 ----- </a:t>
            </a:r>
            <a:r>
              <a:rPr lang="en-GB" sz="2800" dirty="0" smtClean="0"/>
              <a:t>is </a:t>
            </a:r>
            <a:r>
              <a:rPr lang="en-GB" sz="2800" dirty="0" smtClean="0">
                <a:solidFill>
                  <a:srgbClr val="FF0000"/>
                </a:solidFill>
              </a:rPr>
              <a:t>48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And then it’s </a:t>
            </a:r>
            <a:r>
              <a:rPr lang="en-GB" sz="2800" dirty="0" smtClean="0">
                <a:solidFill>
                  <a:srgbClr val="FF0000"/>
                </a:solidFill>
              </a:rPr>
              <a:t>52</a:t>
            </a:r>
            <a:endParaRPr lang="en-GB" sz="28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Now we gone -- a bit too far</a:t>
            </a:r>
            <a:endParaRPr lang="en-GB" sz="28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What does the four say?</a:t>
            </a:r>
          </a:p>
          <a:p>
            <a:pPr marL="0" indent="0">
              <a:spcBef>
                <a:spcPts val="1200"/>
              </a:spcBef>
              <a:buNone/>
            </a:pPr>
            <a:endParaRPr lang="en-GB" sz="2800" dirty="0" smtClean="0"/>
          </a:p>
          <a:p>
            <a:pPr marL="361950" indent="0">
              <a:spcBef>
                <a:spcPts val="1200"/>
              </a:spcBef>
              <a:buNone/>
              <a:tabLst>
                <a:tab pos="2506663" algn="l"/>
              </a:tabLst>
            </a:pPr>
            <a:r>
              <a:rPr lang="en-GB" sz="2800" dirty="0" smtClean="0">
                <a:solidFill>
                  <a:srgbClr val="FF0000"/>
                </a:solidFill>
              </a:rPr>
              <a:t>32-2-2-2-2…</a:t>
            </a:r>
            <a:r>
              <a:rPr lang="en-GB" sz="2800" dirty="0"/>
              <a:t> </a:t>
            </a:r>
            <a:r>
              <a:rPr lang="en-GB" sz="2800" dirty="0" smtClean="0"/>
              <a:t>	</a:t>
            </a:r>
            <a:r>
              <a:rPr lang="en-GB" sz="2800" i="1" dirty="0" smtClean="0"/>
              <a:t>(</a:t>
            </a:r>
            <a:r>
              <a:rPr lang="en-GB" sz="2800" i="1" dirty="0"/>
              <a:t>Repeat 3x)</a:t>
            </a:r>
            <a:endParaRPr lang="en-GB" sz="2800" dirty="0" smtClean="0">
              <a:solidFill>
                <a:srgbClr val="FF0000"/>
              </a:solidFill>
            </a:endParaRPr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/>
              <a:t>What the four say?</a:t>
            </a:r>
          </a:p>
          <a:p>
            <a:pPr marL="361950" indent="0">
              <a:spcBef>
                <a:spcPts val="1200"/>
              </a:spcBef>
              <a:buNone/>
              <a:tabLst>
                <a:tab pos="2506663" algn="l"/>
              </a:tabLst>
            </a:pPr>
            <a:r>
              <a:rPr lang="en-GB" sz="2800" dirty="0" smtClean="0">
                <a:solidFill>
                  <a:srgbClr val="FF0000"/>
                </a:solidFill>
              </a:rPr>
              <a:t>36-6-6-6-6…</a:t>
            </a:r>
            <a:r>
              <a:rPr lang="en-GB" sz="2800" dirty="0"/>
              <a:t>	</a:t>
            </a:r>
            <a:r>
              <a:rPr lang="en-GB" sz="2800" i="1" dirty="0"/>
              <a:t>(Repeat 3x)</a:t>
            </a:r>
            <a:endParaRPr lang="en-GB" sz="2800" dirty="0">
              <a:solidFill>
                <a:srgbClr val="FF0000"/>
              </a:solidFill>
            </a:endParaRPr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/>
              <a:t>What the four say?</a:t>
            </a:r>
          </a:p>
          <a:p>
            <a:pPr marL="361950" indent="0">
              <a:spcBef>
                <a:spcPts val="1200"/>
              </a:spcBef>
              <a:buNone/>
            </a:pPr>
            <a:endParaRPr lang="en-GB" sz="2800" dirty="0" smtClean="0"/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 smtClean="0">
                <a:solidFill>
                  <a:srgbClr val="FF0000"/>
                </a:solidFill>
              </a:rPr>
              <a:t>40-40-44         </a:t>
            </a:r>
            <a:r>
              <a:rPr lang="en-GB" sz="2800" dirty="0" smtClean="0"/>
              <a:t> </a:t>
            </a:r>
            <a:r>
              <a:rPr lang="en-GB" sz="2800" i="1" dirty="0" smtClean="0"/>
              <a:t>(Repeat 3x)</a:t>
            </a:r>
            <a:endParaRPr lang="en-GB" sz="2800" dirty="0" smtClean="0"/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 smtClean="0"/>
              <a:t>What the four say?</a:t>
            </a:r>
            <a:endParaRPr lang="en-GB" sz="2800" dirty="0"/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 smtClean="0">
                <a:solidFill>
                  <a:srgbClr val="FF0000"/>
                </a:solidFill>
              </a:rPr>
              <a:t>48-8-8-8-8</a:t>
            </a:r>
            <a:r>
              <a:rPr lang="en-GB" sz="2800" dirty="0" smtClean="0"/>
              <a:t>       </a:t>
            </a:r>
            <a:r>
              <a:rPr lang="en-GB" sz="2800" i="1" dirty="0" smtClean="0"/>
              <a:t>(Repeat 3x)</a:t>
            </a:r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 smtClean="0"/>
              <a:t>What the four say?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1907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04664"/>
            <a:ext cx="8496944" cy="5832648"/>
          </a:xfrm>
        </p:spPr>
        <p:txBody>
          <a:bodyPr numCol="2"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1 times 4 ----- equals ___</a:t>
            </a:r>
            <a:endParaRPr lang="en-GB" sz="28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2 times 4 ----- </a:t>
            </a:r>
            <a:r>
              <a:rPr lang="en-GB" sz="2800" dirty="0"/>
              <a:t>equals ___</a:t>
            </a:r>
            <a:endParaRPr lang="en-GB" sz="28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3 </a:t>
            </a:r>
            <a:r>
              <a:rPr lang="en-GB" sz="2800" dirty="0"/>
              <a:t>times 4 ----- equals ___</a:t>
            </a:r>
            <a:endParaRPr lang="en-GB" sz="28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/>
              <a:t>And 4 times </a:t>
            </a:r>
            <a:r>
              <a:rPr lang="en-GB" sz="2800" dirty="0" smtClean="0"/>
              <a:t>4 is </a:t>
            </a:r>
            <a:r>
              <a:rPr lang="en-GB" sz="2800" dirty="0"/>
              <a:t>___</a:t>
            </a:r>
            <a:endParaRPr lang="en-GB" sz="28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endParaRPr lang="en-GB" sz="28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5 </a:t>
            </a:r>
            <a:r>
              <a:rPr lang="en-GB" sz="2800" dirty="0"/>
              <a:t>times 4 ----- </a:t>
            </a:r>
            <a:r>
              <a:rPr lang="en-GB" sz="2800" dirty="0" smtClean="0"/>
              <a:t>is </a:t>
            </a:r>
            <a:r>
              <a:rPr lang="en-GB" sz="2800" dirty="0"/>
              <a:t>___</a:t>
            </a:r>
            <a:endParaRPr lang="en-GB" sz="28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/>
              <a:t>And </a:t>
            </a:r>
            <a:r>
              <a:rPr lang="en-GB" sz="2800" dirty="0" smtClean="0"/>
              <a:t>6 fours are </a:t>
            </a:r>
            <a:r>
              <a:rPr lang="en-GB" sz="2800" dirty="0"/>
              <a:t>___</a:t>
            </a:r>
            <a:endParaRPr lang="en-GB" sz="28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7 fours </a:t>
            </a:r>
            <a:r>
              <a:rPr lang="en-GB" sz="2800" dirty="0"/>
              <a:t>----- </a:t>
            </a:r>
            <a:r>
              <a:rPr lang="en-GB" sz="2800" dirty="0" smtClean="0"/>
              <a:t>are </a:t>
            </a:r>
            <a:r>
              <a:rPr lang="en-GB" sz="2800" dirty="0"/>
              <a:t>___</a:t>
            </a:r>
            <a:endParaRPr lang="en-GB" sz="28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What does the four say?</a:t>
            </a:r>
          </a:p>
          <a:p>
            <a:pPr marL="0" indent="0">
              <a:spcBef>
                <a:spcPts val="1200"/>
              </a:spcBef>
              <a:buNone/>
            </a:pPr>
            <a:endParaRPr lang="en-GB" sz="2800" dirty="0" smtClean="0"/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 smtClean="0"/>
              <a:t>_____</a:t>
            </a:r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 smtClean="0"/>
              <a:t>_____</a:t>
            </a:r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 smtClean="0"/>
              <a:t>_____</a:t>
            </a:r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 smtClean="0"/>
              <a:t>What the four say?</a:t>
            </a:r>
          </a:p>
          <a:p>
            <a:pPr marL="361950" indent="0">
              <a:spcBef>
                <a:spcPts val="1200"/>
              </a:spcBef>
              <a:buNone/>
            </a:pPr>
            <a:r>
              <a:rPr lang="en-GB" sz="2800" i="1" dirty="0" smtClean="0"/>
              <a:t>	(Repeat the last bit)</a:t>
            </a:r>
            <a:endParaRPr lang="en-GB" sz="2800" dirty="0" smtClean="0"/>
          </a:p>
          <a:p>
            <a:pPr marL="361950" indent="0">
              <a:spcBef>
                <a:spcPts val="1200"/>
              </a:spcBef>
              <a:buNone/>
            </a:pPr>
            <a:endParaRPr lang="en-GB" sz="2800" dirty="0" smtClean="0"/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 smtClean="0"/>
              <a:t>_____          </a:t>
            </a:r>
            <a:r>
              <a:rPr lang="en-GB" sz="2800" i="1" dirty="0" smtClean="0"/>
              <a:t>(Repeat 3x)</a:t>
            </a:r>
            <a:endParaRPr lang="en-GB" sz="2800" dirty="0" smtClean="0"/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 smtClean="0"/>
              <a:t>What the four say?</a:t>
            </a:r>
            <a:endParaRPr lang="en-GB" sz="2800" dirty="0"/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 smtClean="0"/>
              <a:t>_____          </a:t>
            </a:r>
            <a:r>
              <a:rPr lang="en-GB" sz="2800" i="1" dirty="0" smtClean="0"/>
              <a:t>(Repeat 3x)</a:t>
            </a:r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 smtClean="0"/>
              <a:t>What the four say?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14819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04664"/>
            <a:ext cx="8496944" cy="5832648"/>
          </a:xfrm>
        </p:spPr>
        <p:txBody>
          <a:bodyPr numCol="2"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GB" sz="2800" dirty="0"/>
              <a:t>8</a:t>
            </a:r>
            <a:r>
              <a:rPr lang="en-GB" sz="2800" dirty="0" smtClean="0"/>
              <a:t> times 4 ----- ____</a:t>
            </a:r>
            <a:endParaRPr lang="en-GB" sz="28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9 times 4 </a:t>
            </a:r>
            <a:r>
              <a:rPr lang="en-GB" sz="2800" dirty="0"/>
              <a:t>is ____</a:t>
            </a:r>
            <a:endParaRPr lang="en-GB" sz="28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10 </a:t>
            </a:r>
            <a:r>
              <a:rPr lang="en-GB" sz="2800" dirty="0"/>
              <a:t>times 4 </a:t>
            </a:r>
            <a:r>
              <a:rPr lang="en-GB" sz="2800" dirty="0" smtClean="0"/>
              <a:t>----- </a:t>
            </a:r>
            <a:r>
              <a:rPr lang="en-GB" sz="2800" dirty="0"/>
              <a:t>____</a:t>
            </a:r>
            <a:endParaRPr lang="en-GB" sz="28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/>
              <a:t>And </a:t>
            </a:r>
            <a:r>
              <a:rPr lang="en-GB" sz="2800" dirty="0" smtClean="0"/>
              <a:t>then it’s </a:t>
            </a:r>
            <a:r>
              <a:rPr lang="en-GB" sz="2800" dirty="0"/>
              <a:t>____</a:t>
            </a:r>
            <a:endParaRPr lang="en-GB" sz="28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endParaRPr lang="en-GB" sz="2800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12 </a:t>
            </a:r>
            <a:r>
              <a:rPr lang="en-GB" sz="2800" dirty="0"/>
              <a:t>times 4 ----- </a:t>
            </a:r>
            <a:r>
              <a:rPr lang="en-GB" sz="2800" dirty="0" smtClean="0"/>
              <a:t>is </a:t>
            </a:r>
            <a:r>
              <a:rPr lang="en-GB" sz="2800" dirty="0"/>
              <a:t>____</a:t>
            </a:r>
            <a:endParaRPr lang="en-GB" sz="28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And then it’s ____</a:t>
            </a:r>
            <a:endParaRPr lang="en-GB" sz="28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Now we gone -- a bit too far</a:t>
            </a:r>
            <a:endParaRPr lang="en-GB" sz="28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800" dirty="0" smtClean="0"/>
              <a:t>What does the four say?</a:t>
            </a:r>
          </a:p>
          <a:p>
            <a:pPr marL="0" indent="0">
              <a:spcBef>
                <a:spcPts val="1200"/>
              </a:spcBef>
              <a:buNone/>
            </a:pPr>
            <a:endParaRPr lang="en-GB" sz="2800" dirty="0" smtClean="0"/>
          </a:p>
          <a:p>
            <a:pPr marL="361950" indent="0">
              <a:spcBef>
                <a:spcPts val="1200"/>
              </a:spcBef>
              <a:buNone/>
              <a:tabLst>
                <a:tab pos="2506663" algn="l"/>
              </a:tabLst>
            </a:pPr>
            <a:r>
              <a:rPr lang="en-GB" sz="2800" dirty="0" smtClean="0"/>
              <a:t>_____	</a:t>
            </a:r>
            <a:r>
              <a:rPr lang="en-GB" sz="2800" i="1" dirty="0" smtClean="0"/>
              <a:t>(Repeat 3x)</a:t>
            </a:r>
            <a:endParaRPr lang="en-GB" sz="2800" dirty="0"/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/>
              <a:t>What the four say?</a:t>
            </a:r>
          </a:p>
          <a:p>
            <a:pPr marL="361950" indent="0">
              <a:spcBef>
                <a:spcPts val="1200"/>
              </a:spcBef>
              <a:buNone/>
              <a:tabLst>
                <a:tab pos="2506663" algn="l"/>
              </a:tabLst>
            </a:pPr>
            <a:r>
              <a:rPr lang="en-GB" sz="2800" dirty="0" smtClean="0"/>
              <a:t>_____</a:t>
            </a:r>
            <a:r>
              <a:rPr lang="en-GB" sz="2800" dirty="0"/>
              <a:t>	</a:t>
            </a:r>
            <a:r>
              <a:rPr lang="en-GB" sz="2800" i="1" dirty="0"/>
              <a:t>(Repeat 3x)</a:t>
            </a:r>
            <a:endParaRPr lang="en-GB" sz="2800" dirty="0"/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/>
              <a:t>What the four say?</a:t>
            </a:r>
          </a:p>
          <a:p>
            <a:pPr marL="361950" indent="0">
              <a:spcBef>
                <a:spcPts val="1200"/>
              </a:spcBef>
              <a:buNone/>
            </a:pPr>
            <a:endParaRPr lang="en-GB" sz="2800" i="1" dirty="0" smtClean="0"/>
          </a:p>
          <a:p>
            <a:pPr marL="361950" indent="0">
              <a:spcBef>
                <a:spcPts val="1200"/>
              </a:spcBef>
              <a:buNone/>
              <a:tabLst>
                <a:tab pos="2506663" algn="l"/>
              </a:tabLst>
            </a:pPr>
            <a:r>
              <a:rPr lang="en-GB" sz="2800" dirty="0" smtClean="0"/>
              <a:t>_____	</a:t>
            </a:r>
            <a:r>
              <a:rPr lang="en-GB" sz="2800" i="1" dirty="0" smtClean="0"/>
              <a:t>(</a:t>
            </a:r>
            <a:r>
              <a:rPr lang="en-GB" sz="2800" i="1" dirty="0"/>
              <a:t>Repeat 3x)</a:t>
            </a:r>
            <a:endParaRPr lang="en-GB" sz="2800" dirty="0"/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/>
              <a:t>What the four say?</a:t>
            </a:r>
          </a:p>
          <a:p>
            <a:pPr marL="361950" indent="0">
              <a:spcBef>
                <a:spcPts val="1200"/>
              </a:spcBef>
              <a:buNone/>
              <a:tabLst>
                <a:tab pos="2506663" algn="l"/>
              </a:tabLst>
            </a:pPr>
            <a:r>
              <a:rPr lang="en-GB" sz="2800" dirty="0" smtClean="0"/>
              <a:t>_____	</a:t>
            </a:r>
            <a:r>
              <a:rPr lang="en-GB" sz="2800" i="1" dirty="0" smtClean="0"/>
              <a:t>(</a:t>
            </a:r>
            <a:r>
              <a:rPr lang="en-GB" sz="2800" i="1" dirty="0"/>
              <a:t>Repeat 3x)</a:t>
            </a:r>
          </a:p>
          <a:p>
            <a:pPr marL="361950" indent="0">
              <a:spcBef>
                <a:spcPts val="1200"/>
              </a:spcBef>
              <a:buNone/>
            </a:pPr>
            <a:r>
              <a:rPr lang="en-GB" sz="2800" dirty="0"/>
              <a:t>What the four say?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76830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04664"/>
            <a:ext cx="8496944" cy="6336704"/>
          </a:xfrm>
        </p:spPr>
        <p:txBody>
          <a:bodyPr numCol="1">
            <a:noAutofit/>
          </a:bodyPr>
          <a:lstStyle/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800" dirty="0" smtClean="0"/>
              <a:t>The secret of the fours</a:t>
            </a:r>
            <a:endParaRPr lang="en-GB" sz="2800" i="1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800" dirty="0" smtClean="0"/>
              <a:t>Is when you look at the units</a:t>
            </a:r>
            <a:endParaRPr lang="en-GB" sz="2800" i="1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800" dirty="0" smtClean="0"/>
              <a:t>It’s 4-8-2-6-0</a:t>
            </a:r>
            <a:endParaRPr lang="en-GB" sz="28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800" dirty="0" smtClean="0"/>
              <a:t>As far as you can go</a:t>
            </a:r>
            <a:endParaRPr lang="en-GB" sz="28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endParaRPr lang="en-GB" sz="28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800" dirty="0" smtClean="0"/>
              <a:t>You can do the same</a:t>
            </a:r>
            <a:endParaRPr lang="en-GB" sz="28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800" dirty="0" smtClean="0"/>
              <a:t>With some other times tables</a:t>
            </a:r>
            <a:endParaRPr lang="en-GB" sz="28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800" dirty="0" smtClean="0"/>
              <a:t>Which ones can you find?</a:t>
            </a: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endParaRPr lang="en-GB" sz="2800" dirty="0"/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800" dirty="0" smtClean="0"/>
              <a:t>What does the four say…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35145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04664"/>
            <a:ext cx="8496944" cy="6336704"/>
          </a:xfrm>
        </p:spPr>
        <p:txBody>
          <a:bodyPr numCol="1">
            <a:noAutofit/>
          </a:bodyPr>
          <a:lstStyle/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800" dirty="0" smtClean="0"/>
              <a:t>The secret of the fours	</a:t>
            </a:r>
            <a:r>
              <a:rPr lang="en-GB" sz="2800" i="1" dirty="0" smtClean="0">
                <a:solidFill>
                  <a:srgbClr val="FF0000"/>
                </a:solidFill>
              </a:rPr>
              <a:t>4</a:t>
            </a: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800" dirty="0" smtClean="0"/>
              <a:t>Is when you look at the units	</a:t>
            </a:r>
            <a:r>
              <a:rPr lang="en-GB" sz="2800" i="1" dirty="0" smtClean="0">
                <a:solidFill>
                  <a:srgbClr val="FF0000"/>
                </a:solidFill>
              </a:rPr>
              <a:t>8</a:t>
            </a: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800" dirty="0" smtClean="0"/>
              <a:t>It’s 4-8-2-6-0	</a:t>
            </a:r>
            <a:r>
              <a:rPr lang="en-GB" sz="2800" i="1" dirty="0" smtClean="0"/>
              <a:t>1</a:t>
            </a:r>
            <a:r>
              <a:rPr lang="en-GB" sz="2800" i="1" dirty="0" smtClean="0">
                <a:solidFill>
                  <a:srgbClr val="FF0000"/>
                </a:solidFill>
              </a:rPr>
              <a:t>2</a:t>
            </a:r>
            <a:endParaRPr lang="en-GB" sz="28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800" dirty="0" smtClean="0"/>
              <a:t>As far as you can go	</a:t>
            </a:r>
            <a:r>
              <a:rPr lang="en-GB" sz="2800" i="1" dirty="0" smtClean="0"/>
              <a:t>1</a:t>
            </a:r>
            <a:r>
              <a:rPr lang="en-GB" sz="2800" i="1" dirty="0" smtClean="0">
                <a:solidFill>
                  <a:srgbClr val="FF0000"/>
                </a:solidFill>
              </a:rPr>
              <a:t>6</a:t>
            </a:r>
            <a:endParaRPr lang="en-GB" sz="28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800" dirty="0" smtClean="0"/>
              <a:t>	</a:t>
            </a:r>
            <a:r>
              <a:rPr lang="en-GB" sz="2800" i="1" dirty="0" smtClean="0"/>
              <a:t>2</a:t>
            </a:r>
            <a:r>
              <a:rPr lang="en-GB" sz="2800" i="1" dirty="0" smtClean="0">
                <a:solidFill>
                  <a:srgbClr val="FF0000"/>
                </a:solidFill>
              </a:rPr>
              <a:t>0</a:t>
            </a:r>
            <a:endParaRPr lang="en-GB" sz="28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800" dirty="0" smtClean="0"/>
              <a:t>You can do the same	</a:t>
            </a:r>
            <a:r>
              <a:rPr lang="en-GB" sz="2800" i="1" dirty="0" smtClean="0"/>
              <a:t>2</a:t>
            </a:r>
            <a:r>
              <a:rPr lang="en-GB" sz="2800" i="1" dirty="0" smtClean="0">
                <a:solidFill>
                  <a:srgbClr val="FF0000"/>
                </a:solidFill>
              </a:rPr>
              <a:t>4</a:t>
            </a:r>
            <a:endParaRPr lang="en-GB" sz="28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800" dirty="0" smtClean="0"/>
              <a:t>With some other times tables	</a:t>
            </a:r>
            <a:r>
              <a:rPr lang="en-GB" sz="2800" i="1" dirty="0" smtClean="0"/>
              <a:t>2</a:t>
            </a:r>
            <a:r>
              <a:rPr lang="en-GB" sz="2800" i="1" dirty="0" smtClean="0">
                <a:solidFill>
                  <a:srgbClr val="FF0000"/>
                </a:solidFill>
              </a:rPr>
              <a:t>8</a:t>
            </a:r>
            <a:endParaRPr lang="en-GB" sz="28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800" dirty="0" smtClean="0"/>
              <a:t>Which ones can you find?	</a:t>
            </a:r>
            <a:r>
              <a:rPr lang="en-GB" sz="2800" i="1" dirty="0" smtClean="0"/>
              <a:t>3</a:t>
            </a:r>
            <a:r>
              <a:rPr lang="en-GB" sz="2800" i="1" dirty="0" smtClean="0">
                <a:solidFill>
                  <a:srgbClr val="FF0000"/>
                </a:solidFill>
              </a:rPr>
              <a:t>2</a:t>
            </a: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800" i="1" dirty="0"/>
              <a:t>	</a:t>
            </a:r>
            <a:r>
              <a:rPr lang="en-GB" sz="2800" i="1" dirty="0" smtClean="0"/>
              <a:t>3</a:t>
            </a:r>
            <a:r>
              <a:rPr lang="en-GB" sz="2800" i="1" dirty="0" smtClean="0">
                <a:solidFill>
                  <a:srgbClr val="FF0000"/>
                </a:solidFill>
              </a:rPr>
              <a:t>6</a:t>
            </a: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800" dirty="0"/>
              <a:t>What does the four say</a:t>
            </a:r>
            <a:r>
              <a:rPr lang="en-GB" sz="2800" dirty="0" smtClean="0"/>
              <a:t>…</a:t>
            </a:r>
            <a:r>
              <a:rPr lang="en-GB" sz="2800" i="1" dirty="0" smtClean="0"/>
              <a:t>	4</a:t>
            </a:r>
            <a:r>
              <a:rPr lang="en-GB" sz="2800" i="1" dirty="0" smtClean="0">
                <a:solidFill>
                  <a:srgbClr val="FF0000"/>
                </a:solidFill>
              </a:rPr>
              <a:t>0</a:t>
            </a: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800" i="1" dirty="0" smtClean="0"/>
              <a:t>	4</a:t>
            </a:r>
            <a:r>
              <a:rPr lang="en-GB" sz="2800" i="1" dirty="0" smtClean="0">
                <a:solidFill>
                  <a:srgbClr val="FF0000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59973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58538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96" y="-27384"/>
            <a:ext cx="8496944" cy="6624736"/>
          </a:xfrm>
        </p:spPr>
        <p:txBody>
          <a:bodyPr numCol="2"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1 times 4 ----- equals </a:t>
            </a:r>
            <a:r>
              <a:rPr lang="en-GB" sz="2000" dirty="0" smtClean="0">
                <a:solidFill>
                  <a:srgbClr val="FF0000"/>
                </a:solidFill>
              </a:rPr>
              <a:t>4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2 times 4 ----- equals </a:t>
            </a:r>
            <a:r>
              <a:rPr lang="en-GB" sz="2000" dirty="0" smtClean="0">
                <a:solidFill>
                  <a:srgbClr val="FF0000"/>
                </a:solidFill>
              </a:rPr>
              <a:t>8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3 </a:t>
            </a:r>
            <a:r>
              <a:rPr lang="en-GB" sz="2000" dirty="0"/>
              <a:t>times 4 ----- equals </a:t>
            </a:r>
            <a:r>
              <a:rPr lang="en-GB" sz="2000" dirty="0" smtClean="0">
                <a:solidFill>
                  <a:srgbClr val="FF0000"/>
                </a:solidFill>
              </a:rPr>
              <a:t>12</a:t>
            </a:r>
            <a:endParaRPr lang="en-GB" sz="2000" dirty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/>
              <a:t>And 4 times </a:t>
            </a:r>
            <a:r>
              <a:rPr lang="en-GB" sz="2000" dirty="0" smtClean="0"/>
              <a:t>4 is </a:t>
            </a:r>
            <a:r>
              <a:rPr lang="en-GB" sz="2000" dirty="0" smtClean="0">
                <a:solidFill>
                  <a:srgbClr val="FF0000"/>
                </a:solidFill>
              </a:rPr>
              <a:t>16</a:t>
            </a:r>
          </a:p>
          <a:p>
            <a:pPr marL="0" indent="0">
              <a:spcBef>
                <a:spcPts val="600"/>
              </a:spcBef>
              <a:buNone/>
            </a:pPr>
            <a:endParaRPr lang="en-GB" sz="20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5 </a:t>
            </a:r>
            <a:r>
              <a:rPr lang="en-GB" sz="2000" dirty="0"/>
              <a:t>times 4 ----- </a:t>
            </a:r>
            <a:r>
              <a:rPr lang="en-GB" sz="2000" dirty="0" smtClean="0"/>
              <a:t>is </a:t>
            </a:r>
            <a:r>
              <a:rPr lang="en-GB" sz="2000" dirty="0" smtClean="0">
                <a:solidFill>
                  <a:srgbClr val="FF0000"/>
                </a:solidFill>
              </a:rPr>
              <a:t>20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/>
              <a:t>And </a:t>
            </a:r>
            <a:r>
              <a:rPr lang="en-GB" sz="2000" dirty="0" smtClean="0"/>
              <a:t>6 fours are </a:t>
            </a:r>
            <a:r>
              <a:rPr lang="en-GB" sz="2000" dirty="0" smtClean="0">
                <a:solidFill>
                  <a:srgbClr val="FF0000"/>
                </a:solidFill>
              </a:rPr>
              <a:t>24</a:t>
            </a:r>
            <a:endParaRPr lang="en-GB" sz="2000" dirty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7 fours </a:t>
            </a:r>
            <a:r>
              <a:rPr lang="en-GB" sz="2000" dirty="0"/>
              <a:t>----- </a:t>
            </a:r>
            <a:r>
              <a:rPr lang="en-GB" sz="2000" dirty="0" smtClean="0"/>
              <a:t>are </a:t>
            </a:r>
            <a:r>
              <a:rPr lang="en-GB" sz="2000" dirty="0" smtClean="0">
                <a:solidFill>
                  <a:srgbClr val="FF0000"/>
                </a:solidFill>
              </a:rPr>
              <a:t>28</a:t>
            </a:r>
            <a:endParaRPr lang="en-GB" sz="2000" dirty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What does the four say?</a:t>
            </a:r>
          </a:p>
          <a:p>
            <a:pPr marL="0" indent="0">
              <a:spcBef>
                <a:spcPts val="600"/>
              </a:spcBef>
              <a:buNone/>
            </a:pPr>
            <a:endParaRPr lang="en-GB" sz="2000" dirty="0"/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>
                <a:solidFill>
                  <a:srgbClr val="FF0000"/>
                </a:solidFill>
              </a:rPr>
              <a:t>4-4-4-4… 8-8-8-8… 12-12-12-12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What the four say?</a:t>
            </a:r>
          </a:p>
          <a:p>
            <a:pPr marL="0" indent="0">
              <a:spcBef>
                <a:spcPts val="600"/>
              </a:spcBef>
              <a:buNone/>
              <a:tabLst>
                <a:tab pos="1797050" algn="l"/>
              </a:tabLst>
            </a:pPr>
            <a:r>
              <a:rPr lang="en-GB" sz="2000" i="1" dirty="0" smtClean="0"/>
              <a:t>	(Repeat the last bit)</a:t>
            </a:r>
            <a:endParaRPr lang="en-GB" sz="20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>
                <a:solidFill>
                  <a:srgbClr val="FF0000"/>
                </a:solidFill>
              </a:rPr>
              <a:t>16-20-24… 16-20-24… 16-20-24</a:t>
            </a:r>
            <a:endParaRPr lang="en-GB" sz="20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What the four say?</a:t>
            </a:r>
            <a:endParaRPr lang="en-GB" sz="2000" dirty="0"/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>
                <a:solidFill>
                  <a:srgbClr val="FF0000"/>
                </a:solidFill>
              </a:rPr>
              <a:t>28-8-8-8-8… </a:t>
            </a:r>
            <a:r>
              <a:rPr lang="en-GB" sz="2000" dirty="0" smtClean="0">
                <a:solidFill>
                  <a:srgbClr val="FF0000"/>
                </a:solidFill>
              </a:rPr>
              <a:t>28-8-8-8-8… 28-8-8-8-8</a:t>
            </a:r>
            <a:endParaRPr lang="en-GB" sz="2000" i="1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What the four say?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27984" y="-27384"/>
            <a:ext cx="4608512" cy="688538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Font typeface="Arial" pitchFamily="34" charset="0"/>
              <a:buNone/>
            </a:pPr>
            <a:r>
              <a:rPr lang="en-GB" sz="2000" dirty="0" smtClean="0"/>
              <a:t>8 times 4 ----- </a:t>
            </a:r>
            <a:r>
              <a:rPr lang="en-GB" sz="2000" dirty="0" smtClean="0">
                <a:solidFill>
                  <a:srgbClr val="FF0000"/>
                </a:solidFill>
              </a:rPr>
              <a:t>32</a:t>
            </a:r>
          </a:p>
          <a:p>
            <a:pPr marL="0" indent="0">
              <a:spcBef>
                <a:spcPts val="600"/>
              </a:spcBef>
              <a:buFont typeface="Arial" pitchFamily="34" charset="0"/>
              <a:buNone/>
            </a:pPr>
            <a:r>
              <a:rPr lang="en-GB" sz="2000" dirty="0" smtClean="0"/>
              <a:t>9 times 4 is </a:t>
            </a:r>
            <a:r>
              <a:rPr lang="en-GB" sz="2000" dirty="0" smtClean="0">
                <a:solidFill>
                  <a:srgbClr val="FF0000"/>
                </a:solidFill>
              </a:rPr>
              <a:t>36</a:t>
            </a:r>
          </a:p>
          <a:p>
            <a:pPr marL="0" indent="0">
              <a:spcBef>
                <a:spcPts val="600"/>
              </a:spcBef>
              <a:buFont typeface="Arial" pitchFamily="34" charset="0"/>
              <a:buNone/>
            </a:pPr>
            <a:r>
              <a:rPr lang="en-GB" sz="2000" dirty="0" smtClean="0"/>
              <a:t>10 times 4 ----- </a:t>
            </a:r>
            <a:r>
              <a:rPr lang="en-GB" sz="2000" dirty="0" smtClean="0">
                <a:solidFill>
                  <a:srgbClr val="FF0000"/>
                </a:solidFill>
              </a:rPr>
              <a:t>40</a:t>
            </a:r>
          </a:p>
          <a:p>
            <a:pPr marL="0" indent="0">
              <a:spcBef>
                <a:spcPts val="600"/>
              </a:spcBef>
              <a:buFont typeface="Arial" pitchFamily="34" charset="0"/>
              <a:buNone/>
            </a:pPr>
            <a:r>
              <a:rPr lang="en-GB" sz="2000" dirty="0" smtClean="0"/>
              <a:t>And then it’s </a:t>
            </a:r>
            <a:r>
              <a:rPr lang="en-GB" sz="2000" dirty="0" smtClean="0">
                <a:solidFill>
                  <a:srgbClr val="FF0000"/>
                </a:solidFill>
              </a:rPr>
              <a:t>44</a:t>
            </a:r>
          </a:p>
          <a:p>
            <a:pPr marL="0" indent="0">
              <a:spcBef>
                <a:spcPts val="600"/>
              </a:spcBef>
              <a:buFont typeface="Arial" pitchFamily="34" charset="0"/>
              <a:buNone/>
            </a:pPr>
            <a:endParaRPr lang="en-GB" sz="2000" dirty="0" smtClean="0"/>
          </a:p>
          <a:p>
            <a:pPr marL="0" indent="0">
              <a:spcBef>
                <a:spcPts val="600"/>
              </a:spcBef>
              <a:buFont typeface="Arial" pitchFamily="34" charset="0"/>
              <a:buNone/>
            </a:pPr>
            <a:r>
              <a:rPr lang="en-GB" sz="2000" dirty="0" smtClean="0"/>
              <a:t>12 times 4 ----- is </a:t>
            </a:r>
            <a:r>
              <a:rPr lang="en-GB" sz="2000" dirty="0" smtClean="0">
                <a:solidFill>
                  <a:srgbClr val="FF0000"/>
                </a:solidFill>
              </a:rPr>
              <a:t>48</a:t>
            </a:r>
          </a:p>
          <a:p>
            <a:pPr marL="0" indent="0">
              <a:spcBef>
                <a:spcPts val="600"/>
              </a:spcBef>
              <a:buFont typeface="Arial" pitchFamily="34" charset="0"/>
              <a:buNone/>
            </a:pPr>
            <a:r>
              <a:rPr lang="en-GB" sz="2000" dirty="0" smtClean="0"/>
              <a:t>And then it’s </a:t>
            </a:r>
            <a:r>
              <a:rPr lang="en-GB" sz="2000" dirty="0" smtClean="0">
                <a:solidFill>
                  <a:srgbClr val="FF0000"/>
                </a:solidFill>
              </a:rPr>
              <a:t>52</a:t>
            </a:r>
          </a:p>
          <a:p>
            <a:pPr marL="0" indent="0">
              <a:spcBef>
                <a:spcPts val="600"/>
              </a:spcBef>
              <a:buFont typeface="Arial" pitchFamily="34" charset="0"/>
              <a:buNone/>
            </a:pPr>
            <a:r>
              <a:rPr lang="en-GB" sz="2000" dirty="0" smtClean="0"/>
              <a:t>Now we gone -- a bit too far</a:t>
            </a:r>
            <a:endParaRPr lang="en-GB" sz="20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Font typeface="Arial" pitchFamily="34" charset="0"/>
              <a:buNone/>
            </a:pPr>
            <a:r>
              <a:rPr lang="en-GB" sz="2000" dirty="0" smtClean="0"/>
              <a:t>What does the four say?</a:t>
            </a:r>
          </a:p>
          <a:p>
            <a:pPr marL="0" indent="0">
              <a:spcBef>
                <a:spcPts val="600"/>
              </a:spcBef>
              <a:buFont typeface="Arial" pitchFamily="34" charset="0"/>
              <a:buNone/>
            </a:pPr>
            <a:endParaRPr lang="en-GB" sz="2000" dirty="0" smtClean="0"/>
          </a:p>
          <a:p>
            <a:pPr marL="0" indent="0">
              <a:spcBef>
                <a:spcPts val="600"/>
              </a:spcBef>
              <a:buFont typeface="Arial" pitchFamily="34" charset="0"/>
              <a:buNone/>
              <a:tabLst>
                <a:tab pos="2506663" algn="l"/>
              </a:tabLst>
            </a:pPr>
            <a:r>
              <a:rPr lang="en-GB" sz="2000" dirty="0" smtClean="0">
                <a:solidFill>
                  <a:srgbClr val="FF0000"/>
                </a:solidFill>
              </a:rPr>
              <a:t>32-2-2-2… 32-2-2-2… 32-2-2-2</a:t>
            </a:r>
          </a:p>
          <a:p>
            <a:pPr marL="0" indent="0">
              <a:spcBef>
                <a:spcPts val="600"/>
              </a:spcBef>
              <a:buFont typeface="Arial" pitchFamily="34" charset="0"/>
              <a:buNone/>
            </a:pPr>
            <a:r>
              <a:rPr lang="en-GB" sz="2000" dirty="0" smtClean="0"/>
              <a:t>What the four say?</a:t>
            </a:r>
          </a:p>
          <a:p>
            <a:pPr marL="0" indent="0">
              <a:spcBef>
                <a:spcPts val="600"/>
              </a:spcBef>
              <a:buFont typeface="Arial" pitchFamily="34" charset="0"/>
              <a:buNone/>
              <a:tabLst>
                <a:tab pos="2506663" algn="l"/>
              </a:tabLst>
            </a:pPr>
            <a:r>
              <a:rPr lang="en-GB" sz="2000" dirty="0" smtClean="0">
                <a:solidFill>
                  <a:srgbClr val="FF0000"/>
                </a:solidFill>
              </a:rPr>
              <a:t>36-6-6-6… 36-6-6-6… 36-6-6-6</a:t>
            </a:r>
          </a:p>
          <a:p>
            <a:pPr marL="0" indent="0">
              <a:spcBef>
                <a:spcPts val="600"/>
              </a:spcBef>
              <a:buFont typeface="Arial" pitchFamily="34" charset="0"/>
              <a:buNone/>
            </a:pPr>
            <a:r>
              <a:rPr lang="en-GB" sz="2000" dirty="0" smtClean="0"/>
              <a:t>What the four say?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>
                <a:solidFill>
                  <a:srgbClr val="FF0000"/>
                </a:solidFill>
              </a:rPr>
              <a:t>40-40-44… </a:t>
            </a:r>
            <a:r>
              <a:rPr lang="en-GB" sz="2000" dirty="0" smtClean="0">
                <a:solidFill>
                  <a:srgbClr val="FF0000"/>
                </a:solidFill>
              </a:rPr>
              <a:t>40-40-44… 40-40-44</a:t>
            </a:r>
            <a:endParaRPr lang="en-GB" sz="2000" dirty="0" smtClean="0"/>
          </a:p>
          <a:p>
            <a:pPr marL="0" indent="0">
              <a:spcBef>
                <a:spcPts val="600"/>
              </a:spcBef>
              <a:buFont typeface="Arial" pitchFamily="34" charset="0"/>
              <a:buNone/>
            </a:pPr>
            <a:r>
              <a:rPr lang="en-GB" sz="2000" dirty="0" smtClean="0"/>
              <a:t>What the four say?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>
                <a:solidFill>
                  <a:srgbClr val="FF0000"/>
                </a:solidFill>
              </a:rPr>
              <a:t>48-8-8-8-8… </a:t>
            </a:r>
            <a:r>
              <a:rPr lang="en-GB" sz="2000" dirty="0" smtClean="0">
                <a:solidFill>
                  <a:srgbClr val="FF0000"/>
                </a:solidFill>
              </a:rPr>
              <a:t>48-8-8-8-8… 48-8-8-8-8</a:t>
            </a:r>
            <a:endParaRPr lang="en-GB" sz="2000" i="1" dirty="0" smtClean="0"/>
          </a:p>
          <a:p>
            <a:pPr marL="0" indent="0">
              <a:spcBef>
                <a:spcPts val="600"/>
              </a:spcBef>
              <a:buFont typeface="Arial" pitchFamily="34" charset="0"/>
              <a:buNone/>
            </a:pPr>
            <a:r>
              <a:rPr lang="en-GB" sz="2000" dirty="0" smtClean="0"/>
              <a:t>What the four say?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80428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04664"/>
            <a:ext cx="8496944" cy="6336704"/>
          </a:xfrm>
        </p:spPr>
        <p:txBody>
          <a:bodyPr numCol="1">
            <a:noAutofit/>
          </a:bodyPr>
          <a:lstStyle/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000" dirty="0" smtClean="0"/>
              <a:t>The secret of the fours</a:t>
            </a:r>
            <a:endParaRPr lang="en-GB" sz="2000" i="1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000" dirty="0" smtClean="0"/>
              <a:t>Is when you look at the units</a:t>
            </a:r>
            <a:endParaRPr lang="en-GB" sz="2000" i="1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000" dirty="0" smtClean="0"/>
              <a:t>It’s 4-8-2-6-0</a:t>
            </a:r>
            <a:endParaRPr lang="en-GB" sz="20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000" dirty="0" smtClean="0"/>
              <a:t>As far as you can go</a:t>
            </a:r>
            <a:endParaRPr lang="en-GB" sz="20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endParaRPr lang="en-GB" sz="20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000" dirty="0" smtClean="0"/>
              <a:t>You can do the same</a:t>
            </a:r>
            <a:endParaRPr lang="en-GB" sz="20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000" dirty="0" smtClean="0"/>
              <a:t>With some other times tables</a:t>
            </a:r>
            <a:endParaRPr lang="en-GB" sz="20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000" dirty="0" smtClean="0"/>
              <a:t>Which ones can you find?</a:t>
            </a: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endParaRPr lang="en-GB" sz="2000" dirty="0"/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000" dirty="0" smtClean="0"/>
              <a:t>What does the four say…</a:t>
            </a:r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endParaRPr lang="en-GB" sz="2000" dirty="0"/>
          </a:p>
          <a:p>
            <a:pPr marL="0" indent="0">
              <a:spcBef>
                <a:spcPts val="1200"/>
              </a:spcBef>
              <a:buNone/>
              <a:tabLst>
                <a:tab pos="8166100" algn="r"/>
              </a:tabLst>
            </a:pPr>
            <a:r>
              <a:rPr lang="en-GB" sz="2000" dirty="0" smtClean="0"/>
              <a:t>(CHORUS… from 4-4-4-4…)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40567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4391</TotalTime>
  <Words>1004</Words>
  <Application>Microsoft Macintosh PowerPoint</Application>
  <PresentationFormat>On-screen Show (4:3)</PresentationFormat>
  <Paragraphs>146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Gore</dc:creator>
  <cp:lastModifiedBy>katherine richards</cp:lastModifiedBy>
  <cp:revision>260</cp:revision>
  <cp:lastPrinted>2014-03-24T13:02:38Z</cp:lastPrinted>
  <dcterms:created xsi:type="dcterms:W3CDTF">2018-10-21T11:52:32Z</dcterms:created>
  <dcterms:modified xsi:type="dcterms:W3CDTF">2018-10-21T11:52:50Z</dcterms:modified>
</cp:coreProperties>
</file>