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66" r:id="rId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848" y="-1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7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75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10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321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201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5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827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6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90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38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usicalmaths.com/category/teacher-resour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8" y="188640"/>
            <a:ext cx="9036496" cy="6552728"/>
          </a:xfrm>
        </p:spPr>
        <p:txBody>
          <a:bodyPr numCol="2"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dirty="0" smtClean="0">
                <a:hlinkClick r:id="rId2"/>
              </a:rPr>
              <a:t>https://musicalmaths.com/category/teacher-resources</a:t>
            </a:r>
            <a:r>
              <a:rPr lang="en-US" sz="2400" dirty="0" smtClean="0">
                <a:hlinkClick r:id="rId2"/>
              </a:rPr>
              <a:t>/</a:t>
            </a:r>
            <a:r>
              <a:rPr lang="en-US" sz="2400" dirty="0" smtClean="0"/>
              <a:t> </a:t>
            </a:r>
            <a:endParaRPr lang="en-GB" sz="24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1 </a:t>
            </a:r>
            <a:r>
              <a:rPr lang="en-GB" sz="2000" dirty="0" smtClean="0"/>
              <a:t>three is </a:t>
            </a:r>
            <a:r>
              <a:rPr lang="en-GB" sz="2000" dirty="0" smtClean="0">
                <a:solidFill>
                  <a:srgbClr val="FF0000"/>
                </a:solidFill>
              </a:rPr>
              <a:t>3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2 threes are </a:t>
            </a:r>
            <a:r>
              <a:rPr lang="en-GB" sz="2000" dirty="0" smtClean="0">
                <a:solidFill>
                  <a:srgbClr val="FF0000"/>
                </a:solidFill>
              </a:rPr>
              <a:t>6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3 threes are </a:t>
            </a:r>
            <a:r>
              <a:rPr lang="en-GB" sz="2000" dirty="0">
                <a:solidFill>
                  <a:srgbClr val="FF0000"/>
                </a:solidFill>
              </a:rPr>
              <a:t>9</a:t>
            </a:r>
            <a:endParaRPr lang="en-GB" sz="20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And then 4 threes are </a:t>
            </a:r>
            <a:r>
              <a:rPr lang="en-GB" sz="2000" dirty="0" smtClean="0">
                <a:solidFill>
                  <a:srgbClr val="FF0000"/>
                </a:solidFill>
              </a:rPr>
              <a:t>12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5 threes are </a:t>
            </a:r>
            <a:r>
              <a:rPr lang="en-GB" sz="2000" dirty="0" smtClean="0">
                <a:solidFill>
                  <a:srgbClr val="FF0000"/>
                </a:solidFill>
              </a:rPr>
              <a:t>15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6 </a:t>
            </a:r>
            <a:r>
              <a:rPr lang="en-GB" sz="2000" dirty="0"/>
              <a:t>threes are </a:t>
            </a:r>
            <a:r>
              <a:rPr lang="en-GB" sz="2000" dirty="0" smtClean="0">
                <a:solidFill>
                  <a:srgbClr val="FF0000"/>
                </a:solidFill>
              </a:rPr>
              <a:t>18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I know that </a:t>
            </a:r>
            <a:r>
              <a:rPr lang="en-GB" sz="2000" u="sng" dirty="0" smtClean="0"/>
              <a:t>7</a:t>
            </a:r>
            <a:r>
              <a:rPr lang="en-GB" sz="2000" dirty="0" smtClean="0"/>
              <a:t> </a:t>
            </a:r>
            <a:r>
              <a:rPr lang="en-GB" sz="2000" u="sng" dirty="0" smtClean="0"/>
              <a:t>times</a:t>
            </a:r>
            <a:r>
              <a:rPr lang="en-GB" sz="2000" dirty="0" smtClean="0"/>
              <a:t> </a:t>
            </a:r>
            <a:r>
              <a:rPr lang="en-GB" sz="2000" u="sng" dirty="0" smtClean="0"/>
              <a:t>three</a:t>
            </a:r>
            <a:r>
              <a:rPr lang="en-GB" sz="2000" dirty="0" smtClean="0"/>
              <a:t> is </a:t>
            </a:r>
            <a:r>
              <a:rPr lang="en-GB" sz="2000" dirty="0" smtClean="0">
                <a:solidFill>
                  <a:srgbClr val="FF0000"/>
                </a:solidFill>
              </a:rPr>
              <a:t>21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(And I need to go) </a:t>
            </a:r>
            <a:r>
              <a:rPr lang="en-GB" sz="2000" u="sng" dirty="0" smtClean="0"/>
              <a:t>on and on and on and on</a:t>
            </a:r>
            <a:endParaRPr lang="en-GB" sz="2000" dirty="0" smtClean="0"/>
          </a:p>
          <a:p>
            <a:pPr marL="0" indent="0">
              <a:spcBef>
                <a:spcPts val="600"/>
              </a:spcBef>
              <a:buNone/>
            </a:pP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3’s are the champions, my friends</a:t>
            </a:r>
            <a:endParaRPr lang="en-GB" sz="2000" dirty="0"/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And 3’s keep on fighting till the end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3’s are the champions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2000" dirty="0" smtClean="0"/>
              <a:t>3’s are the champions</a:t>
            </a:r>
          </a:p>
          <a:p>
            <a:pPr marL="361950" indent="0">
              <a:spcBef>
                <a:spcPts val="600"/>
              </a:spcBef>
              <a:buNone/>
            </a:pPr>
            <a:endParaRPr lang="en-GB" sz="2000" dirty="0" smtClean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No time for 2’s now coz 3’s are the champions</a:t>
            </a:r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Of the world</a:t>
            </a:r>
          </a:p>
          <a:p>
            <a:pPr marL="361950" indent="0">
              <a:spcBef>
                <a:spcPts val="600"/>
              </a:spcBef>
              <a:buNone/>
            </a:pPr>
            <a:endParaRPr lang="en-GB" sz="2000" dirty="0" smtClean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err="1" smtClean="0"/>
              <a:t>Ei-ght</a:t>
            </a:r>
            <a:r>
              <a:rPr lang="en-GB" sz="2000" dirty="0" smtClean="0"/>
              <a:t> times three </a:t>
            </a:r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Is </a:t>
            </a:r>
            <a:r>
              <a:rPr lang="en-GB" sz="2000" dirty="0" smtClean="0">
                <a:solidFill>
                  <a:srgbClr val="FF0000"/>
                </a:solidFill>
              </a:rPr>
              <a:t>24</a:t>
            </a:r>
            <a:endParaRPr lang="en-GB" sz="2000" dirty="0">
              <a:solidFill>
                <a:srgbClr val="FF0000"/>
              </a:solidFill>
            </a:endParaRPr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Ni-ne times three</a:t>
            </a:r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Is </a:t>
            </a:r>
            <a:r>
              <a:rPr lang="en-GB" sz="2000" dirty="0" smtClean="0">
                <a:solidFill>
                  <a:srgbClr val="FF0000"/>
                </a:solidFill>
              </a:rPr>
              <a:t>27</a:t>
            </a:r>
            <a:endParaRPr lang="en-GB" sz="2000" dirty="0" smtClean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And 10 </a:t>
            </a:r>
            <a:r>
              <a:rPr lang="en-GB" sz="2000" dirty="0"/>
              <a:t>threes are </a:t>
            </a:r>
            <a:r>
              <a:rPr lang="en-GB" sz="2000" dirty="0" smtClean="0">
                <a:solidFill>
                  <a:srgbClr val="FF0000"/>
                </a:solidFill>
              </a:rPr>
              <a:t>30</a:t>
            </a:r>
            <a:endParaRPr lang="en-GB" sz="2000" dirty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Then </a:t>
            </a:r>
            <a:r>
              <a:rPr lang="en-GB" sz="2000" dirty="0" smtClean="0">
                <a:solidFill>
                  <a:srgbClr val="FF0000"/>
                </a:solidFill>
              </a:rPr>
              <a:t>33</a:t>
            </a:r>
            <a:endParaRPr lang="en-GB" sz="2000" dirty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/>
              <a:t>I know that </a:t>
            </a:r>
            <a:r>
              <a:rPr lang="en-GB" sz="2000" u="sng" dirty="0" smtClean="0"/>
              <a:t>12</a:t>
            </a:r>
            <a:r>
              <a:rPr lang="en-GB" sz="2000" dirty="0" smtClean="0"/>
              <a:t> </a:t>
            </a:r>
            <a:r>
              <a:rPr lang="en-GB" sz="2000" u="sng" dirty="0" smtClean="0"/>
              <a:t>times</a:t>
            </a:r>
            <a:r>
              <a:rPr lang="en-GB" sz="2000" dirty="0" smtClean="0"/>
              <a:t> </a:t>
            </a:r>
            <a:r>
              <a:rPr lang="en-GB" sz="2000" u="sng" dirty="0"/>
              <a:t>three</a:t>
            </a:r>
            <a:r>
              <a:rPr lang="en-GB" sz="2000" dirty="0"/>
              <a:t> is </a:t>
            </a:r>
            <a:r>
              <a:rPr lang="en-GB" sz="2000" dirty="0" smtClean="0">
                <a:solidFill>
                  <a:srgbClr val="FF0000"/>
                </a:solidFill>
              </a:rPr>
              <a:t>36</a:t>
            </a:r>
            <a:endParaRPr lang="en-GB" sz="2000" dirty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(And </a:t>
            </a:r>
            <a:r>
              <a:rPr lang="en-GB" sz="2000" dirty="0"/>
              <a:t>I need to </a:t>
            </a:r>
            <a:r>
              <a:rPr lang="en-GB" sz="2000" dirty="0" smtClean="0"/>
              <a:t>go) </a:t>
            </a:r>
            <a:r>
              <a:rPr lang="en-GB" sz="2000" u="sng" dirty="0"/>
              <a:t>on and on and on and </a:t>
            </a:r>
            <a:r>
              <a:rPr lang="en-GB" sz="2000" u="sng" dirty="0" smtClean="0"/>
              <a:t>on</a:t>
            </a:r>
            <a:endParaRPr lang="en-GB" sz="2000" dirty="0"/>
          </a:p>
          <a:p>
            <a:pPr marL="361950" indent="0">
              <a:spcBef>
                <a:spcPts val="600"/>
              </a:spcBef>
              <a:buNone/>
            </a:pPr>
            <a:endParaRPr lang="en-GB" sz="2000" dirty="0" smtClean="0"/>
          </a:p>
          <a:p>
            <a:pPr marL="361950" indent="0">
              <a:spcBef>
                <a:spcPts val="600"/>
              </a:spcBef>
              <a:buNone/>
            </a:pPr>
            <a:r>
              <a:rPr lang="en-GB" sz="2000" dirty="0" smtClean="0"/>
              <a:t>3’s are the champions</a:t>
            </a:r>
            <a:r>
              <a:rPr lang="en-GB" sz="24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0233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4404</TotalTime>
  <Words>158</Words>
  <Application>Microsoft Macintosh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Gore</dc:creator>
  <cp:lastModifiedBy>katherine richards</cp:lastModifiedBy>
  <cp:revision>277</cp:revision>
  <cp:lastPrinted>2014-03-24T13:02:38Z</cp:lastPrinted>
  <dcterms:created xsi:type="dcterms:W3CDTF">2018-10-21T11:46:27Z</dcterms:created>
  <dcterms:modified xsi:type="dcterms:W3CDTF">2018-10-21T11:49:06Z</dcterms:modified>
</cp:coreProperties>
</file>