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59" r:id="rId6"/>
    <p:sldId id="265" r:id="rId7"/>
    <p:sldId id="261" r:id="rId8"/>
    <p:sldId id="262" r:id="rId9"/>
    <p:sldId id="263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56046-E874-6546-AE1F-E09FB161E58C}" v="1" dt="2022-11-01T11:46:18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7"/>
    <p:restoredTop sz="95846"/>
  </p:normalViewPr>
  <p:slideViewPr>
    <p:cSldViewPr snapToGrid="0">
      <p:cViewPr varScale="1">
        <p:scale>
          <a:sx n="107" d="100"/>
          <a:sy n="107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Makin" userId="2a0596e3-2565-44ce-a8b5-5a3f19561a59" providerId="ADAL" clId="{D3A56046-E874-6546-AE1F-E09FB161E58C}"/>
    <pc:docChg chg="custSel addSld modSld">
      <pc:chgData name="Joanne Makin" userId="2a0596e3-2565-44ce-a8b5-5a3f19561a59" providerId="ADAL" clId="{D3A56046-E874-6546-AE1F-E09FB161E58C}" dt="2022-11-01T11:50:08.960" v="192" actId="20577"/>
      <pc:docMkLst>
        <pc:docMk/>
      </pc:docMkLst>
      <pc:sldChg chg="modSp new mod">
        <pc:chgData name="Joanne Makin" userId="2a0596e3-2565-44ce-a8b5-5a3f19561a59" providerId="ADAL" clId="{D3A56046-E874-6546-AE1F-E09FB161E58C}" dt="2022-11-01T11:50:08.960" v="192" actId="20577"/>
        <pc:sldMkLst>
          <pc:docMk/>
          <pc:sldMk cId="4286598309" sldId="267"/>
        </pc:sldMkLst>
        <pc:spChg chg="mod">
          <ac:chgData name="Joanne Makin" userId="2a0596e3-2565-44ce-a8b5-5a3f19561a59" providerId="ADAL" clId="{D3A56046-E874-6546-AE1F-E09FB161E58C}" dt="2022-11-01T11:46:39.992" v="46" actId="20577"/>
          <ac:spMkLst>
            <pc:docMk/>
            <pc:sldMk cId="4286598309" sldId="267"/>
            <ac:spMk id="2" creationId="{0AD37043-078F-857B-118F-60879D1F750A}"/>
          </ac:spMkLst>
        </pc:spChg>
        <pc:spChg chg="mod">
          <ac:chgData name="Joanne Makin" userId="2a0596e3-2565-44ce-a8b5-5a3f19561a59" providerId="ADAL" clId="{D3A56046-E874-6546-AE1F-E09FB161E58C}" dt="2022-11-01T11:50:08.960" v="192" actId="20577"/>
          <ac:spMkLst>
            <pc:docMk/>
            <pc:sldMk cId="4286598309" sldId="267"/>
            <ac:spMk id="3" creationId="{C679CD01-83E2-0E92-C143-78379436CB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16A6E-C999-224A-A78D-711C25EE7CA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CC90-AAC6-CD44-B83D-6A7FB733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CC90-AAC6-CD44-B83D-6A7FB73317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ocaloffer.haltonchildrenstrust.co.uk/help-support-advice-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hildline.org.uk/info-advice/bullying-abuse-safety/online-mobile-safety/mobile-phone-safe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ationalonlinesafety.com/training/search?search=&amp;cat=&amp;type=resource&amp;sort=late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abyfoode.com/blog/30-healthy-lunch-box-ideas-for-kid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4Udn7lbu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9VjeIWLn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afe4me.co.uk/portfolio/clever-never-go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nspcc.org.uk/keeping-children-safe/support-for-parents/pants-underwear-rul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1885-A4EA-8B14-32A4-6B50603E5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1803405"/>
            <a:ext cx="10896600" cy="1825096"/>
          </a:xfrm>
        </p:spPr>
        <p:txBody>
          <a:bodyPr>
            <a:normAutofit/>
          </a:bodyPr>
          <a:lstStyle/>
          <a:p>
            <a:r>
              <a:rPr lang="en-US" sz="5400" dirty="0"/>
              <a:t>Keeping Ourselves Safe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F1CF5-3340-AA17-BD77-65A9C4F90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#Oakfieldfamily2022!</a:t>
            </a:r>
          </a:p>
        </p:txBody>
      </p:sp>
    </p:spTree>
    <p:extLst>
      <p:ext uri="{BB962C8B-B14F-4D97-AF65-F5344CB8AC3E}">
        <p14:creationId xmlns:p14="http://schemas.microsoft.com/office/powerpoint/2010/main" val="352145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74E8-6072-1AE7-7763-1D348431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Mental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BAEB8-F718-0CBA-ADAC-05FAC3B02EFD}"/>
              </a:ext>
            </a:extLst>
          </p:cNvPr>
          <p:cNvSpPr txBox="1"/>
          <p:nvPr/>
        </p:nvSpPr>
        <p:spPr>
          <a:xfrm>
            <a:off x="619760" y="2194560"/>
            <a:ext cx="625729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/>
              <a:t>www.bbc.co.uk</a:t>
            </a:r>
            <a:r>
              <a:rPr lang="en-US" dirty="0"/>
              <a:t>/bitesize/articles/zy3yf82?utm_source=</a:t>
            </a:r>
            <a:r>
              <a:rPr lang="en-US"/>
              <a:t>google&amp;utm_medium</a:t>
            </a:r>
            <a:r>
              <a:rPr lang="en-US" dirty="0"/>
              <a:t>=</a:t>
            </a:r>
            <a:r>
              <a:rPr lang="en-US"/>
              <a:t>cpc&amp;utm_campaign</a:t>
            </a:r>
            <a:r>
              <a:rPr lang="en-US" dirty="0"/>
              <a:t>=mental-health</a:t>
            </a:r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F5ED19A8-AF4B-17C5-22A3-76358184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66" r="9494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7043-078F-857B-118F-60879D1F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Halton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9CD01-83E2-0E92-C143-78379436C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https://localoffer.haltonchildrenstrust.co.uk/help-support-advice-2/</a:t>
            </a:r>
            <a:endParaRPr lang="en-US" dirty="0"/>
          </a:p>
          <a:p>
            <a:endParaRPr lang="en-US" dirty="0"/>
          </a:p>
          <a:p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There are 4 Halton's Children Centres in Widnes  (Ditton Library, Kingsway, Upton and Ditton Children’s Centre) that have a range of 0-4 years groups .</a:t>
            </a:r>
          </a:p>
          <a:p>
            <a:r>
              <a:rPr lang="en-GB" dirty="0">
                <a:latin typeface="Calibri" panose="020F0502020204030204" pitchFamily="34" charset="0"/>
              </a:rPr>
              <a:t>They</a:t>
            </a: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offer support, advice, clothes swop shops and now they have parent classes to help with Children’s Mental Health and Emotional Wellbeing, Fussy Eating and Snacks and Sleep and Screen Time. </a:t>
            </a:r>
          </a:p>
          <a:p>
            <a:r>
              <a:rPr lang="en-GB" dirty="0">
                <a:latin typeface="Calibri" panose="020F0502020204030204" pitchFamily="34" charset="0"/>
              </a:rPr>
              <a:t>There is a </a:t>
            </a: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timetable for Autumn but there will be a new one by the end of November as they do a range of Christmas activities and even a Santa's Grotto and party for about £1 per child.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9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3A79-211D-509F-AEB6-7B6E0114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School strategies</a:t>
            </a:r>
          </a:p>
        </p:txBody>
      </p:sp>
      <p:pic>
        <p:nvPicPr>
          <p:cNvPr id="5" name="Content Placeholder 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79A8DB72-E705-1166-6033-49DA1B499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7240" y="2193925"/>
            <a:ext cx="2850197" cy="4024313"/>
          </a:xfrm>
        </p:spPr>
      </p:pic>
      <p:pic>
        <p:nvPicPr>
          <p:cNvPr id="2050" name="Picture 2" descr="Educational Aquariums | Aquariums for Schools | Aqualease">
            <a:extLst>
              <a:ext uri="{FF2B5EF4-FFF2-40B4-BE49-F238E27FC236}">
                <a16:creationId xmlns:a16="http://schemas.microsoft.com/office/drawing/2014/main" id="{BB246252-5082-21C5-3B8C-E21433C0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193925"/>
            <a:ext cx="328041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dog lying on the grass with eggs in its mouth&#10;&#10;Description automatically generated with low confidence">
            <a:extLst>
              <a:ext uri="{FF2B5EF4-FFF2-40B4-BE49-F238E27FC236}">
                <a16:creationId xmlns:a16="http://schemas.microsoft.com/office/drawing/2014/main" id="{CFABD84B-2D12-AE31-7A28-6AA43055D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" y="2193925"/>
            <a:ext cx="3082290" cy="41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F57C-04B7-D2EE-5B21-246D8D1C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/>
              <a:t>Mobile phone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AAE5-77BD-E348-2C20-6DA1630A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endParaRPr lang="en-US" sz="1900">
              <a:hlinkClick r:id="rId2"/>
            </a:endParaRPr>
          </a:p>
          <a:p>
            <a:pPr marL="0" indent="0">
              <a:buNone/>
            </a:pPr>
            <a:r>
              <a:rPr lang="en-US" sz="1900">
                <a:hlinkClick r:id="rId2"/>
              </a:rPr>
              <a:t>https://www.childline.org.uk/info-advice/bullying-abuse-safety/online-mobile-safety/mobile-phone-safety/</a:t>
            </a:r>
            <a:endParaRPr lang="en-US" sz="1900"/>
          </a:p>
        </p:txBody>
      </p:sp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isc Door Sign">
            <a:extLst>
              <a:ext uri="{FF2B5EF4-FFF2-40B4-BE49-F238E27FC236}">
                <a16:creationId xmlns:a16="http://schemas.microsoft.com/office/drawing/2014/main" id="{2B254685-5666-EFCB-6E1E-E2178C394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r="16049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6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3E64-88A8-50C1-2014-E34E0EFA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/>
              <a:t>On - line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C2D3-5FDE-1591-D0F1-43F45E8A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https://nationalonlinesafety.com/training/search?search=&amp;cat=&amp;type=resource&amp;sort=latest</a:t>
            </a:r>
            <a:endParaRPr lang="en-US"/>
          </a:p>
          <a:p>
            <a:endParaRPr lang="en-US"/>
          </a:p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AD6745B-938E-E3A9-4C48-BD11F70BC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" r="824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3EB4-11B9-AD29-F80C-AE167C49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Road safety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B8D7-9EB9-1243-5A23-C9C2100E976A}"/>
              </a:ext>
            </a:extLst>
          </p:cNvPr>
          <p:cNvSpPr txBox="1"/>
          <p:nvPr/>
        </p:nvSpPr>
        <p:spPr>
          <a:xfrm>
            <a:off x="685801" y="2194560"/>
            <a:ext cx="330674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https://www.nidirect.gov.uk/articles/road-safety-seven-11-year-olds</a:t>
            </a: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6B62237-3D25-723B-00C5-ED7CC9888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1" r="1354" b="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3BA1C-B518-5C08-233B-47986EFA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Healthy lifestyle</a:t>
            </a:r>
          </a:p>
        </p:txBody>
      </p: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E71F33B0-A4AE-F335-955C-3C5CB0BE5178}"/>
              </a:ext>
            </a:extLst>
          </p:cNvPr>
          <p:cNvSpPr txBox="1"/>
          <p:nvPr/>
        </p:nvSpPr>
        <p:spPr>
          <a:xfrm>
            <a:off x="685800" y="2821774"/>
            <a:ext cx="3687417" cy="314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https://babyfoode.com/blog/30-healthy-lunch-box-ideas-for-kids/</a:t>
            </a:r>
          </a:p>
        </p:txBody>
      </p:sp>
      <p:pic>
        <p:nvPicPr>
          <p:cNvPr id="1026" name="Picture 2" descr="Keeping healthy during SATS – North West Leics SSP">
            <a:extLst>
              <a:ext uri="{FF2B5EF4-FFF2-40B4-BE49-F238E27FC236}">
                <a16:creationId xmlns:a16="http://schemas.microsoft.com/office/drawing/2014/main" id="{2EE6CC82-82DE-E499-4C71-085315D95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r="11188" b="2"/>
          <a:stretch/>
        </p:blipFill>
        <p:spPr bwMode="auto">
          <a:xfrm>
            <a:off x="5279475" y="1071925"/>
            <a:ext cx="6269058" cy="47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1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90BDF-6445-8EC2-B889-2F715647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0802" y="0"/>
            <a:ext cx="4936067" cy="129302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Bullying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99935F-2088-C296-00C0-1D89A044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61" y="1680729"/>
            <a:ext cx="3306742" cy="40241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b="1" u="sng" dirty="0">
                <a:solidFill>
                  <a:schemeClr val="bg1"/>
                </a:solidFill>
              </a:rPr>
              <a:t>STOP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Several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Times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On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Purpose</a:t>
            </a: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sp useBgFill="1">
        <p:nvSpPr>
          <p:cNvPr id="17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740AEA9-F81D-7E84-DC3A-D55C565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377" y="1336566"/>
            <a:ext cx="5077210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7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6F4-985E-D252-7732-8DD33700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</a:t>
            </a:r>
            <a:r>
              <a:rPr lang="en-US" dirty="0" err="1"/>
              <a:t>hygeine</a:t>
            </a:r>
            <a:endParaRPr lang="en-US" dirty="0"/>
          </a:p>
        </p:txBody>
      </p:sp>
      <p:pic>
        <p:nvPicPr>
          <p:cNvPr id="2052" name="Picture 4" descr="Please Wash Your Hands And Brush Your Teeth Bathroom - Please Brush Your  Teeth Transparent PNG - 450x450 - Free Download on NicePNG">
            <a:extLst>
              <a:ext uri="{FF2B5EF4-FFF2-40B4-BE49-F238E27FC236}">
                <a16:creationId xmlns:a16="http://schemas.microsoft.com/office/drawing/2014/main" id="{97104445-B3A7-2796-DBB5-43753EEB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81" y="2881715"/>
            <a:ext cx="5735637" cy="3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1746B-C426-051F-610F-0461D325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144250" cy="44005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Finny the Shark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29D9C-B0B5-026F-4ABD-B40CA9095FC6}"/>
              </a:ext>
            </a:extLst>
          </p:cNvPr>
          <p:cNvSpPr txBox="1"/>
          <p:nvPr/>
        </p:nvSpPr>
        <p:spPr>
          <a:xfrm>
            <a:off x="6858000" y="2194560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NHS Washing 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9B61-9C7A-FB84-EE91-A681B665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Stranger danger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F07A6-EDDC-C0F6-E117-1C72494B6702}"/>
              </a:ext>
            </a:extLst>
          </p:cNvPr>
          <p:cNvSpPr txBox="1"/>
          <p:nvPr/>
        </p:nvSpPr>
        <p:spPr>
          <a:xfrm>
            <a:off x="685800" y="2364573"/>
            <a:ext cx="3977639" cy="385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2"/>
              </a:rPr>
              <a:t>https://www.safe4me.co.uk/portfolio/clever-never-goes/</a:t>
            </a:r>
            <a:endParaRPr lang="en-US" sz="1600"/>
          </a:p>
        </p:txBody>
      </p:sp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ranger Danger | Spaceright Europe Ltd">
            <a:extLst>
              <a:ext uri="{FF2B5EF4-FFF2-40B4-BE49-F238E27FC236}">
                <a16:creationId xmlns:a16="http://schemas.microsoft.com/office/drawing/2014/main" id="{8DFB1C5A-37E2-7F31-F06D-9DE87EBB2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r="22350" b="2"/>
          <a:stretch/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8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883D-0B90-28A8-4A7E-2959AE87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Sexual abuse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4041A-57CE-3059-AA8C-481E9B23F5E0}"/>
              </a:ext>
            </a:extLst>
          </p:cNvPr>
          <p:cNvSpPr txBox="1"/>
          <p:nvPr/>
        </p:nvSpPr>
        <p:spPr>
          <a:xfrm>
            <a:off x="619760" y="2194560"/>
            <a:ext cx="625729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https://www.nspcc.org.uk/keeping-children-safe/support-for-parents/pants-underwear-rule/</a:t>
            </a:r>
            <a:endParaRPr lang="en-US"/>
          </a:p>
        </p:txBody>
      </p:sp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alk PANTS - POSTER PACK (10 posters per pack) - ENGLISH | NSPCC  Publications">
            <a:extLst>
              <a:ext uri="{FF2B5EF4-FFF2-40B4-BE49-F238E27FC236}">
                <a16:creationId xmlns:a16="http://schemas.microsoft.com/office/drawing/2014/main" id="{422B39E0-5BC3-98EE-93C7-4D58255726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2459</TotalTime>
  <Words>285</Words>
  <Application>Microsoft Macintosh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Keeping Ourselves Safe Week</vt:lpstr>
      <vt:lpstr>Mobile phone safety</vt:lpstr>
      <vt:lpstr>On - line safety</vt:lpstr>
      <vt:lpstr>Road safety</vt:lpstr>
      <vt:lpstr>Healthy lifestyle</vt:lpstr>
      <vt:lpstr>Bullying</vt:lpstr>
      <vt:lpstr>Personal hygeine</vt:lpstr>
      <vt:lpstr>Stranger danger</vt:lpstr>
      <vt:lpstr>Sexual abuse</vt:lpstr>
      <vt:lpstr>Mental Health</vt:lpstr>
      <vt:lpstr>Halton services </vt:lpstr>
      <vt:lpstr>Whole School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Ourselves Safe</dc:title>
  <dc:creator>Joanne Makin</dc:creator>
  <cp:lastModifiedBy>Joanne Makin</cp:lastModifiedBy>
  <cp:revision>2</cp:revision>
  <dcterms:created xsi:type="dcterms:W3CDTF">2022-10-15T14:35:25Z</dcterms:created>
  <dcterms:modified xsi:type="dcterms:W3CDTF">2022-11-01T11:50:17Z</dcterms:modified>
</cp:coreProperties>
</file>