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61" r:id="rId2"/>
    <p:sldId id="267" r:id="rId3"/>
    <p:sldId id="264" r:id="rId4"/>
    <p:sldId id="265" r:id="rId5"/>
    <p:sldId id="266" r:id="rId6"/>
    <p:sldId id="269" r:id="rId7"/>
    <p:sldId id="270" r:id="rId8"/>
    <p:sldId id="258" r:id="rId9"/>
    <p:sldId id="257" r:id="rId10"/>
    <p:sldId id="263" r:id="rId11"/>
    <p:sldId id="272" r:id="rId12"/>
    <p:sldId id="268" r:id="rId13"/>
    <p:sldId id="260" r:id="rId14"/>
  </p:sldIdLst>
  <p:sldSz cx="12192000" cy="6858000"/>
  <p:notesSz cx="6889750" cy="1002188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698CDFB-381E-4294-B1A8-DB593D210C37}" v="6" dt="2022-09-19T09:56:19.49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7" autoAdjust="0"/>
    <p:restoredTop sz="94660"/>
  </p:normalViewPr>
  <p:slideViewPr>
    <p:cSldViewPr snapToGrid="0">
      <p:cViewPr varScale="1">
        <p:scale>
          <a:sx n="113" d="100"/>
          <a:sy n="113" d="100"/>
        </p:scale>
        <p:origin x="55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3017DE2-7FB5-DF49-B0F3-194338CF5114}" type="doc">
      <dgm:prSet loTypeId="urn:microsoft.com/office/officeart/2005/8/layout/cycle1" loCatId="" qsTypeId="urn:microsoft.com/office/officeart/2005/8/quickstyle/3d4" qsCatId="3D" csTypeId="urn:microsoft.com/office/officeart/2005/8/colors/colorful5" csCatId="colorful" phldr="1"/>
      <dgm:spPr/>
      <dgm:t>
        <a:bodyPr/>
        <a:lstStyle/>
        <a:p>
          <a:endParaRPr lang="en-GB"/>
        </a:p>
      </dgm:t>
    </dgm:pt>
    <dgm:pt modelId="{26F37C7C-D94A-8C42-9E77-0730D50A802A}">
      <dgm:prSet phldrT="[Text]"/>
      <dgm:spPr/>
      <dgm:t>
        <a:bodyPr/>
        <a:lstStyle/>
        <a:p>
          <a:r>
            <a:rPr lang="en-GB" dirty="0"/>
            <a:t>Wrap</a:t>
          </a:r>
        </a:p>
      </dgm:t>
    </dgm:pt>
    <dgm:pt modelId="{158B3F93-7314-F945-8BDB-E055A95526FD}" type="parTrans" cxnId="{1743FFB0-F0BF-A04C-B289-CC04F7D6516B}">
      <dgm:prSet/>
      <dgm:spPr/>
      <dgm:t>
        <a:bodyPr/>
        <a:lstStyle/>
        <a:p>
          <a:endParaRPr lang="en-GB"/>
        </a:p>
      </dgm:t>
    </dgm:pt>
    <dgm:pt modelId="{822B7B21-CF6F-FD40-814A-CC9645FC3F26}" type="sibTrans" cxnId="{1743FFB0-F0BF-A04C-B289-CC04F7D6516B}">
      <dgm:prSet/>
      <dgm:spPr>
        <a:solidFill>
          <a:srgbClr val="252FA8"/>
        </a:solidFill>
      </dgm:spPr>
      <dgm:t>
        <a:bodyPr/>
        <a:lstStyle/>
        <a:p>
          <a:endParaRPr lang="en-GB"/>
        </a:p>
      </dgm:t>
    </dgm:pt>
    <dgm:pt modelId="{D3200D8B-17E6-B442-BD86-5F7E4AC9FB11}">
      <dgm:prSet phldrT="[Text]"/>
      <dgm:spPr/>
      <dgm:t>
        <a:bodyPr/>
        <a:lstStyle/>
        <a:p>
          <a:r>
            <a:rPr lang="en-GB" dirty="0"/>
            <a:t>Around</a:t>
          </a:r>
        </a:p>
      </dgm:t>
    </dgm:pt>
    <dgm:pt modelId="{51CAC035-A5A6-594F-8B96-4A44C3EA5BA5}" type="parTrans" cxnId="{649B8D16-DBE2-CA4D-91EE-8B4E4143BA17}">
      <dgm:prSet/>
      <dgm:spPr/>
      <dgm:t>
        <a:bodyPr/>
        <a:lstStyle/>
        <a:p>
          <a:endParaRPr lang="en-GB"/>
        </a:p>
      </dgm:t>
    </dgm:pt>
    <dgm:pt modelId="{2EBFAC16-B7BC-1D47-BA29-CD7C94771F90}" type="sibTrans" cxnId="{649B8D16-DBE2-CA4D-91EE-8B4E4143BA17}">
      <dgm:prSet/>
      <dgm:spPr>
        <a:solidFill>
          <a:srgbClr val="252FA8"/>
        </a:solidFill>
      </dgm:spPr>
      <dgm:t>
        <a:bodyPr/>
        <a:lstStyle/>
        <a:p>
          <a:endParaRPr lang="en-GB"/>
        </a:p>
      </dgm:t>
    </dgm:pt>
    <dgm:pt modelId="{89452BF5-167B-E341-BFFC-D86BEEA7F49F}">
      <dgm:prSet phldrT="[Text]"/>
      <dgm:spPr/>
      <dgm:t>
        <a:bodyPr/>
        <a:lstStyle/>
        <a:p>
          <a:r>
            <a:rPr lang="en-GB" dirty="0"/>
            <a:t>Before</a:t>
          </a:r>
        </a:p>
      </dgm:t>
    </dgm:pt>
    <dgm:pt modelId="{A6D3F08C-27C1-AB4D-AF47-0AB6ECB0662B}" type="parTrans" cxnId="{C4DA7A9E-3E8E-7947-9021-31EB2FD6A691}">
      <dgm:prSet/>
      <dgm:spPr/>
      <dgm:t>
        <a:bodyPr/>
        <a:lstStyle/>
        <a:p>
          <a:endParaRPr lang="en-GB"/>
        </a:p>
      </dgm:t>
    </dgm:pt>
    <dgm:pt modelId="{D3BB951E-FA18-1A42-9B2B-167E6C1953BC}" type="sibTrans" cxnId="{C4DA7A9E-3E8E-7947-9021-31EB2FD6A691}">
      <dgm:prSet/>
      <dgm:spPr>
        <a:solidFill>
          <a:srgbClr val="252FA8"/>
        </a:solidFill>
      </dgm:spPr>
      <dgm:t>
        <a:bodyPr/>
        <a:lstStyle/>
        <a:p>
          <a:endParaRPr lang="en-GB"/>
        </a:p>
      </dgm:t>
    </dgm:pt>
    <dgm:pt modelId="{937E3A04-A61C-6241-8FF4-700C3DC06F9F}">
      <dgm:prSet phldrT="[Text]"/>
      <dgm:spPr/>
      <dgm:t>
        <a:bodyPr/>
        <a:lstStyle/>
        <a:p>
          <a:r>
            <a:rPr lang="en-GB" dirty="0"/>
            <a:t>&amp; After</a:t>
          </a:r>
        </a:p>
      </dgm:t>
    </dgm:pt>
    <dgm:pt modelId="{A84B87DE-9E23-D442-83E5-3DC10230D1C2}" type="parTrans" cxnId="{CF040696-A9F2-644A-BC58-5D0E5644CDE0}">
      <dgm:prSet/>
      <dgm:spPr/>
      <dgm:t>
        <a:bodyPr/>
        <a:lstStyle/>
        <a:p>
          <a:endParaRPr lang="en-GB"/>
        </a:p>
      </dgm:t>
    </dgm:pt>
    <dgm:pt modelId="{89FF4426-E82B-7546-A7E9-19D865D40E96}" type="sibTrans" cxnId="{CF040696-A9F2-644A-BC58-5D0E5644CDE0}">
      <dgm:prSet/>
      <dgm:spPr>
        <a:solidFill>
          <a:srgbClr val="252FA8"/>
        </a:solidFill>
      </dgm:spPr>
      <dgm:t>
        <a:bodyPr/>
        <a:lstStyle/>
        <a:p>
          <a:endParaRPr lang="en-GB"/>
        </a:p>
      </dgm:t>
    </dgm:pt>
    <dgm:pt modelId="{A3F0E8DB-0236-8443-B722-A12EA3BBED77}">
      <dgm:prSet phldrT="[Text]"/>
      <dgm:spPr/>
      <dgm:t>
        <a:bodyPr/>
        <a:lstStyle/>
        <a:p>
          <a:r>
            <a:rPr lang="en-GB" dirty="0"/>
            <a:t>Care</a:t>
          </a:r>
        </a:p>
      </dgm:t>
    </dgm:pt>
    <dgm:pt modelId="{22744DFB-B4A5-8344-A382-79AA6CB441B8}" type="parTrans" cxnId="{08D25BAA-616F-114F-9259-1EDEEAF06C6C}">
      <dgm:prSet/>
      <dgm:spPr/>
      <dgm:t>
        <a:bodyPr/>
        <a:lstStyle/>
        <a:p>
          <a:endParaRPr lang="en-GB"/>
        </a:p>
      </dgm:t>
    </dgm:pt>
    <dgm:pt modelId="{B7E4EE5A-D496-C94A-9E87-45064F95CA51}" type="sibTrans" cxnId="{08D25BAA-616F-114F-9259-1EDEEAF06C6C}">
      <dgm:prSet/>
      <dgm:spPr>
        <a:solidFill>
          <a:srgbClr val="252FA8"/>
        </a:solidFill>
      </dgm:spPr>
      <dgm:t>
        <a:bodyPr/>
        <a:lstStyle/>
        <a:p>
          <a:endParaRPr lang="en-GB"/>
        </a:p>
      </dgm:t>
    </dgm:pt>
    <dgm:pt modelId="{AEA74AA9-C2D1-7347-B4D9-C174B869BEEA}" type="pres">
      <dgm:prSet presAssocID="{D3017DE2-7FB5-DF49-B0F3-194338CF5114}" presName="cycle" presStyleCnt="0">
        <dgm:presLayoutVars>
          <dgm:dir/>
          <dgm:resizeHandles val="exact"/>
        </dgm:presLayoutVars>
      </dgm:prSet>
      <dgm:spPr/>
    </dgm:pt>
    <dgm:pt modelId="{99BAC800-7A73-CA4F-833C-EE974CFF011E}" type="pres">
      <dgm:prSet presAssocID="{26F37C7C-D94A-8C42-9E77-0730D50A802A}" presName="dummy" presStyleCnt="0"/>
      <dgm:spPr/>
    </dgm:pt>
    <dgm:pt modelId="{06015B1F-28EA-1E4D-9113-7542B43FAE73}" type="pres">
      <dgm:prSet presAssocID="{26F37C7C-D94A-8C42-9E77-0730D50A802A}" presName="node" presStyleLbl="revTx" presStyleIdx="0" presStyleCnt="5">
        <dgm:presLayoutVars>
          <dgm:bulletEnabled val="1"/>
        </dgm:presLayoutVars>
      </dgm:prSet>
      <dgm:spPr/>
    </dgm:pt>
    <dgm:pt modelId="{49682AC5-85C0-494E-902C-9AE9084893EA}" type="pres">
      <dgm:prSet presAssocID="{822B7B21-CF6F-FD40-814A-CC9645FC3F26}" presName="sibTrans" presStyleLbl="node1" presStyleIdx="0" presStyleCnt="5"/>
      <dgm:spPr/>
    </dgm:pt>
    <dgm:pt modelId="{4A7E3385-61DB-304B-9983-8C65CEB9488E}" type="pres">
      <dgm:prSet presAssocID="{D3200D8B-17E6-B442-BD86-5F7E4AC9FB11}" presName="dummy" presStyleCnt="0"/>
      <dgm:spPr/>
    </dgm:pt>
    <dgm:pt modelId="{A7769B4B-2790-534F-A575-F688BE5EC4C3}" type="pres">
      <dgm:prSet presAssocID="{D3200D8B-17E6-B442-BD86-5F7E4AC9FB11}" presName="node" presStyleLbl="revTx" presStyleIdx="1" presStyleCnt="5">
        <dgm:presLayoutVars>
          <dgm:bulletEnabled val="1"/>
        </dgm:presLayoutVars>
      </dgm:prSet>
      <dgm:spPr/>
    </dgm:pt>
    <dgm:pt modelId="{9DF83DD5-0FF4-324A-B59B-E7B1168AB5F9}" type="pres">
      <dgm:prSet presAssocID="{2EBFAC16-B7BC-1D47-BA29-CD7C94771F90}" presName="sibTrans" presStyleLbl="node1" presStyleIdx="1" presStyleCnt="5"/>
      <dgm:spPr/>
    </dgm:pt>
    <dgm:pt modelId="{E9023F36-B136-214D-ACC1-A1AC0C81B0AA}" type="pres">
      <dgm:prSet presAssocID="{89452BF5-167B-E341-BFFC-D86BEEA7F49F}" presName="dummy" presStyleCnt="0"/>
      <dgm:spPr/>
    </dgm:pt>
    <dgm:pt modelId="{824861B5-2E96-6A48-BD78-48F053DEF1F7}" type="pres">
      <dgm:prSet presAssocID="{89452BF5-167B-E341-BFFC-D86BEEA7F49F}" presName="node" presStyleLbl="revTx" presStyleIdx="2" presStyleCnt="5">
        <dgm:presLayoutVars>
          <dgm:bulletEnabled val="1"/>
        </dgm:presLayoutVars>
      </dgm:prSet>
      <dgm:spPr/>
    </dgm:pt>
    <dgm:pt modelId="{63E95BFA-695D-6340-A460-04FA9FA84BDA}" type="pres">
      <dgm:prSet presAssocID="{D3BB951E-FA18-1A42-9B2B-167E6C1953BC}" presName="sibTrans" presStyleLbl="node1" presStyleIdx="2" presStyleCnt="5"/>
      <dgm:spPr/>
    </dgm:pt>
    <dgm:pt modelId="{AF0036E1-12A7-564F-83F4-46F85D62B5D8}" type="pres">
      <dgm:prSet presAssocID="{937E3A04-A61C-6241-8FF4-700C3DC06F9F}" presName="dummy" presStyleCnt="0"/>
      <dgm:spPr/>
    </dgm:pt>
    <dgm:pt modelId="{4BC7F4DF-895D-6F40-A737-BD60D9C4386E}" type="pres">
      <dgm:prSet presAssocID="{937E3A04-A61C-6241-8FF4-700C3DC06F9F}" presName="node" presStyleLbl="revTx" presStyleIdx="3" presStyleCnt="5">
        <dgm:presLayoutVars>
          <dgm:bulletEnabled val="1"/>
        </dgm:presLayoutVars>
      </dgm:prSet>
      <dgm:spPr/>
    </dgm:pt>
    <dgm:pt modelId="{6ED59B99-FC59-F843-9507-9EEED017D1EE}" type="pres">
      <dgm:prSet presAssocID="{89FF4426-E82B-7546-A7E9-19D865D40E96}" presName="sibTrans" presStyleLbl="node1" presStyleIdx="3" presStyleCnt="5"/>
      <dgm:spPr/>
    </dgm:pt>
    <dgm:pt modelId="{493E8891-0476-CF40-A1B1-F94179FE5D4B}" type="pres">
      <dgm:prSet presAssocID="{A3F0E8DB-0236-8443-B722-A12EA3BBED77}" presName="dummy" presStyleCnt="0"/>
      <dgm:spPr/>
    </dgm:pt>
    <dgm:pt modelId="{947E53B6-3AE8-DA4D-B0B8-776DDBB7BB5F}" type="pres">
      <dgm:prSet presAssocID="{A3F0E8DB-0236-8443-B722-A12EA3BBED77}" presName="node" presStyleLbl="revTx" presStyleIdx="4" presStyleCnt="5">
        <dgm:presLayoutVars>
          <dgm:bulletEnabled val="1"/>
        </dgm:presLayoutVars>
      </dgm:prSet>
      <dgm:spPr/>
    </dgm:pt>
    <dgm:pt modelId="{0A58CA7E-4D8D-FA4F-9231-650A793175D2}" type="pres">
      <dgm:prSet presAssocID="{B7E4EE5A-D496-C94A-9E87-45064F95CA51}" presName="sibTrans" presStyleLbl="node1" presStyleIdx="4" presStyleCnt="5" custLinFactNeighborX="328" custLinFactNeighborY="3251"/>
      <dgm:spPr/>
    </dgm:pt>
  </dgm:ptLst>
  <dgm:cxnLst>
    <dgm:cxn modelId="{6C09040A-9A9E-D944-A006-338A22452B7F}" type="presOf" srcId="{26F37C7C-D94A-8C42-9E77-0730D50A802A}" destId="{06015B1F-28EA-1E4D-9113-7542B43FAE73}" srcOrd="0" destOrd="0" presId="urn:microsoft.com/office/officeart/2005/8/layout/cycle1"/>
    <dgm:cxn modelId="{649B8D16-DBE2-CA4D-91EE-8B4E4143BA17}" srcId="{D3017DE2-7FB5-DF49-B0F3-194338CF5114}" destId="{D3200D8B-17E6-B442-BD86-5F7E4AC9FB11}" srcOrd="1" destOrd="0" parTransId="{51CAC035-A5A6-594F-8B96-4A44C3EA5BA5}" sibTransId="{2EBFAC16-B7BC-1D47-BA29-CD7C94771F90}"/>
    <dgm:cxn modelId="{C936FE30-0BA9-7345-99A8-C39F399545CD}" type="presOf" srcId="{89FF4426-E82B-7546-A7E9-19D865D40E96}" destId="{6ED59B99-FC59-F843-9507-9EEED017D1EE}" srcOrd="0" destOrd="0" presId="urn:microsoft.com/office/officeart/2005/8/layout/cycle1"/>
    <dgm:cxn modelId="{FAD1EA4A-2C47-A344-8CEB-194F3266750D}" type="presOf" srcId="{D3200D8B-17E6-B442-BD86-5F7E4AC9FB11}" destId="{A7769B4B-2790-534F-A575-F688BE5EC4C3}" srcOrd="0" destOrd="0" presId="urn:microsoft.com/office/officeart/2005/8/layout/cycle1"/>
    <dgm:cxn modelId="{D71D3156-C235-4A47-9601-2C081C1F6E4A}" type="presOf" srcId="{D3017DE2-7FB5-DF49-B0F3-194338CF5114}" destId="{AEA74AA9-C2D1-7347-B4D9-C174B869BEEA}" srcOrd="0" destOrd="0" presId="urn:microsoft.com/office/officeart/2005/8/layout/cycle1"/>
    <dgm:cxn modelId="{81B5465D-ADC0-FE46-A152-BC5A35CA3BC5}" type="presOf" srcId="{89452BF5-167B-E341-BFFC-D86BEEA7F49F}" destId="{824861B5-2E96-6A48-BD78-48F053DEF1F7}" srcOrd="0" destOrd="0" presId="urn:microsoft.com/office/officeart/2005/8/layout/cycle1"/>
    <dgm:cxn modelId="{6CB06F63-B9F3-7945-85AE-61D0E4BFB1F3}" type="presOf" srcId="{A3F0E8DB-0236-8443-B722-A12EA3BBED77}" destId="{947E53B6-3AE8-DA4D-B0B8-776DDBB7BB5F}" srcOrd="0" destOrd="0" presId="urn:microsoft.com/office/officeart/2005/8/layout/cycle1"/>
    <dgm:cxn modelId="{B4E35A91-4468-394E-9B22-E888AC87FF94}" type="presOf" srcId="{822B7B21-CF6F-FD40-814A-CC9645FC3F26}" destId="{49682AC5-85C0-494E-902C-9AE9084893EA}" srcOrd="0" destOrd="0" presId="urn:microsoft.com/office/officeart/2005/8/layout/cycle1"/>
    <dgm:cxn modelId="{72EDFB92-FDD0-CE43-AE60-D19B6A164552}" type="presOf" srcId="{D3BB951E-FA18-1A42-9B2B-167E6C1953BC}" destId="{63E95BFA-695D-6340-A460-04FA9FA84BDA}" srcOrd="0" destOrd="0" presId="urn:microsoft.com/office/officeart/2005/8/layout/cycle1"/>
    <dgm:cxn modelId="{CF040696-A9F2-644A-BC58-5D0E5644CDE0}" srcId="{D3017DE2-7FB5-DF49-B0F3-194338CF5114}" destId="{937E3A04-A61C-6241-8FF4-700C3DC06F9F}" srcOrd="3" destOrd="0" parTransId="{A84B87DE-9E23-D442-83E5-3DC10230D1C2}" sibTransId="{89FF4426-E82B-7546-A7E9-19D865D40E96}"/>
    <dgm:cxn modelId="{C4DA7A9E-3E8E-7947-9021-31EB2FD6A691}" srcId="{D3017DE2-7FB5-DF49-B0F3-194338CF5114}" destId="{89452BF5-167B-E341-BFFC-D86BEEA7F49F}" srcOrd="2" destOrd="0" parTransId="{A6D3F08C-27C1-AB4D-AF47-0AB6ECB0662B}" sibTransId="{D3BB951E-FA18-1A42-9B2B-167E6C1953BC}"/>
    <dgm:cxn modelId="{08D25BAA-616F-114F-9259-1EDEEAF06C6C}" srcId="{D3017DE2-7FB5-DF49-B0F3-194338CF5114}" destId="{A3F0E8DB-0236-8443-B722-A12EA3BBED77}" srcOrd="4" destOrd="0" parTransId="{22744DFB-B4A5-8344-A382-79AA6CB441B8}" sibTransId="{B7E4EE5A-D496-C94A-9E87-45064F95CA51}"/>
    <dgm:cxn modelId="{1743FFB0-F0BF-A04C-B289-CC04F7D6516B}" srcId="{D3017DE2-7FB5-DF49-B0F3-194338CF5114}" destId="{26F37C7C-D94A-8C42-9E77-0730D50A802A}" srcOrd="0" destOrd="0" parTransId="{158B3F93-7314-F945-8BDB-E055A95526FD}" sibTransId="{822B7B21-CF6F-FD40-814A-CC9645FC3F26}"/>
    <dgm:cxn modelId="{934D20C3-99F4-5A4D-B151-D2549D8BBF2A}" type="presOf" srcId="{937E3A04-A61C-6241-8FF4-700C3DC06F9F}" destId="{4BC7F4DF-895D-6F40-A737-BD60D9C4386E}" srcOrd="0" destOrd="0" presId="urn:microsoft.com/office/officeart/2005/8/layout/cycle1"/>
    <dgm:cxn modelId="{518A39CF-19C7-CF4A-83D1-27EC30487E2F}" type="presOf" srcId="{B7E4EE5A-D496-C94A-9E87-45064F95CA51}" destId="{0A58CA7E-4D8D-FA4F-9231-650A793175D2}" srcOrd="0" destOrd="0" presId="urn:microsoft.com/office/officeart/2005/8/layout/cycle1"/>
    <dgm:cxn modelId="{7CAEB9F6-5FED-9B4A-BA14-C6639DE2A74F}" type="presOf" srcId="{2EBFAC16-B7BC-1D47-BA29-CD7C94771F90}" destId="{9DF83DD5-0FF4-324A-B59B-E7B1168AB5F9}" srcOrd="0" destOrd="0" presId="urn:microsoft.com/office/officeart/2005/8/layout/cycle1"/>
    <dgm:cxn modelId="{1F98AE2E-A4A2-C841-8FC0-4C959E6286BA}" type="presParOf" srcId="{AEA74AA9-C2D1-7347-B4D9-C174B869BEEA}" destId="{99BAC800-7A73-CA4F-833C-EE974CFF011E}" srcOrd="0" destOrd="0" presId="urn:microsoft.com/office/officeart/2005/8/layout/cycle1"/>
    <dgm:cxn modelId="{4A0C1729-4D7C-694A-8540-4B9E1F055823}" type="presParOf" srcId="{AEA74AA9-C2D1-7347-B4D9-C174B869BEEA}" destId="{06015B1F-28EA-1E4D-9113-7542B43FAE73}" srcOrd="1" destOrd="0" presId="urn:microsoft.com/office/officeart/2005/8/layout/cycle1"/>
    <dgm:cxn modelId="{536737AF-1D5F-A54A-80E6-2C5A2B8C4501}" type="presParOf" srcId="{AEA74AA9-C2D1-7347-B4D9-C174B869BEEA}" destId="{49682AC5-85C0-494E-902C-9AE9084893EA}" srcOrd="2" destOrd="0" presId="urn:microsoft.com/office/officeart/2005/8/layout/cycle1"/>
    <dgm:cxn modelId="{963C5F50-50DB-2540-ABAD-82C9D05C3BB2}" type="presParOf" srcId="{AEA74AA9-C2D1-7347-B4D9-C174B869BEEA}" destId="{4A7E3385-61DB-304B-9983-8C65CEB9488E}" srcOrd="3" destOrd="0" presId="urn:microsoft.com/office/officeart/2005/8/layout/cycle1"/>
    <dgm:cxn modelId="{B8E79863-5414-0343-A3CB-804A5CC09428}" type="presParOf" srcId="{AEA74AA9-C2D1-7347-B4D9-C174B869BEEA}" destId="{A7769B4B-2790-534F-A575-F688BE5EC4C3}" srcOrd="4" destOrd="0" presId="urn:microsoft.com/office/officeart/2005/8/layout/cycle1"/>
    <dgm:cxn modelId="{23D8D280-19B6-8E49-BD7A-7EF05F73EB94}" type="presParOf" srcId="{AEA74AA9-C2D1-7347-B4D9-C174B869BEEA}" destId="{9DF83DD5-0FF4-324A-B59B-E7B1168AB5F9}" srcOrd="5" destOrd="0" presId="urn:microsoft.com/office/officeart/2005/8/layout/cycle1"/>
    <dgm:cxn modelId="{2EB4DDD1-C058-A440-80A0-C80F3E9ADCE7}" type="presParOf" srcId="{AEA74AA9-C2D1-7347-B4D9-C174B869BEEA}" destId="{E9023F36-B136-214D-ACC1-A1AC0C81B0AA}" srcOrd="6" destOrd="0" presId="urn:microsoft.com/office/officeart/2005/8/layout/cycle1"/>
    <dgm:cxn modelId="{F994CAD8-F05D-3C41-8630-C7AEE5C32668}" type="presParOf" srcId="{AEA74AA9-C2D1-7347-B4D9-C174B869BEEA}" destId="{824861B5-2E96-6A48-BD78-48F053DEF1F7}" srcOrd="7" destOrd="0" presId="urn:microsoft.com/office/officeart/2005/8/layout/cycle1"/>
    <dgm:cxn modelId="{9AF5CA09-58BD-3B4C-A05D-9F9524B95EE2}" type="presParOf" srcId="{AEA74AA9-C2D1-7347-B4D9-C174B869BEEA}" destId="{63E95BFA-695D-6340-A460-04FA9FA84BDA}" srcOrd="8" destOrd="0" presId="urn:microsoft.com/office/officeart/2005/8/layout/cycle1"/>
    <dgm:cxn modelId="{FA51E13C-02B1-0241-9400-7C2259F0D18A}" type="presParOf" srcId="{AEA74AA9-C2D1-7347-B4D9-C174B869BEEA}" destId="{AF0036E1-12A7-564F-83F4-46F85D62B5D8}" srcOrd="9" destOrd="0" presId="urn:microsoft.com/office/officeart/2005/8/layout/cycle1"/>
    <dgm:cxn modelId="{4A759182-25C0-6A4C-AEE6-423EEB3EEAF6}" type="presParOf" srcId="{AEA74AA9-C2D1-7347-B4D9-C174B869BEEA}" destId="{4BC7F4DF-895D-6F40-A737-BD60D9C4386E}" srcOrd="10" destOrd="0" presId="urn:microsoft.com/office/officeart/2005/8/layout/cycle1"/>
    <dgm:cxn modelId="{95F81BE2-4DCC-494F-94D5-10CE99EF5E49}" type="presParOf" srcId="{AEA74AA9-C2D1-7347-B4D9-C174B869BEEA}" destId="{6ED59B99-FC59-F843-9507-9EEED017D1EE}" srcOrd="11" destOrd="0" presId="urn:microsoft.com/office/officeart/2005/8/layout/cycle1"/>
    <dgm:cxn modelId="{7F9549E1-116D-294C-9C36-63AA19E31138}" type="presParOf" srcId="{AEA74AA9-C2D1-7347-B4D9-C174B869BEEA}" destId="{493E8891-0476-CF40-A1B1-F94179FE5D4B}" srcOrd="12" destOrd="0" presId="urn:microsoft.com/office/officeart/2005/8/layout/cycle1"/>
    <dgm:cxn modelId="{DC5E7F43-D67B-164A-9ABC-7D4EEA9BDD03}" type="presParOf" srcId="{AEA74AA9-C2D1-7347-B4D9-C174B869BEEA}" destId="{947E53B6-3AE8-DA4D-B0B8-776DDBB7BB5F}" srcOrd="13" destOrd="0" presId="urn:microsoft.com/office/officeart/2005/8/layout/cycle1"/>
    <dgm:cxn modelId="{B47778B0-8811-EE45-8B19-94E7250E0588}" type="presParOf" srcId="{AEA74AA9-C2D1-7347-B4D9-C174B869BEEA}" destId="{0A58CA7E-4D8D-FA4F-9231-650A793175D2}" srcOrd="14" destOrd="0" presId="urn:microsoft.com/office/officeart/2005/8/layout/cycle1"/>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015B1F-28EA-1E4D-9113-7542B43FAE73}">
      <dsp:nvSpPr>
        <dsp:cNvPr id="0" name=""/>
        <dsp:cNvSpPr/>
      </dsp:nvSpPr>
      <dsp:spPr>
        <a:xfrm>
          <a:off x="4054585" y="33791"/>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Wrap</a:t>
          </a:r>
        </a:p>
      </dsp:txBody>
      <dsp:txXfrm>
        <a:off x="4054585" y="33791"/>
        <a:ext cx="1145726" cy="1145726"/>
      </dsp:txXfrm>
    </dsp:sp>
    <dsp:sp modelId="{49682AC5-85C0-494E-902C-9AE9084893EA}">
      <dsp:nvSpPr>
        <dsp:cNvPr id="0" name=""/>
        <dsp:cNvSpPr/>
      </dsp:nvSpPr>
      <dsp:spPr>
        <a:xfrm>
          <a:off x="1359815" y="692"/>
          <a:ext cx="4295163" cy="4295163"/>
        </a:xfrm>
        <a:prstGeom prst="circularArrow">
          <a:avLst>
            <a:gd name="adj1" fmla="val 5202"/>
            <a:gd name="adj2" fmla="val 336017"/>
            <a:gd name="adj3" fmla="val 21292817"/>
            <a:gd name="adj4" fmla="val 19766611"/>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A7769B4B-2790-534F-A575-F688BE5EC4C3}">
      <dsp:nvSpPr>
        <dsp:cNvPr id="0" name=""/>
        <dsp:cNvSpPr/>
      </dsp:nvSpPr>
      <dsp:spPr>
        <a:xfrm>
          <a:off x="4746816" y="2164257"/>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Around</a:t>
          </a:r>
        </a:p>
      </dsp:txBody>
      <dsp:txXfrm>
        <a:off x="4746816" y="2164257"/>
        <a:ext cx="1145726" cy="1145726"/>
      </dsp:txXfrm>
    </dsp:sp>
    <dsp:sp modelId="{9DF83DD5-0FF4-324A-B59B-E7B1168AB5F9}">
      <dsp:nvSpPr>
        <dsp:cNvPr id="0" name=""/>
        <dsp:cNvSpPr/>
      </dsp:nvSpPr>
      <dsp:spPr>
        <a:xfrm>
          <a:off x="1359815" y="692"/>
          <a:ext cx="4295163" cy="4295163"/>
        </a:xfrm>
        <a:prstGeom prst="circularArrow">
          <a:avLst>
            <a:gd name="adj1" fmla="val 5202"/>
            <a:gd name="adj2" fmla="val 336017"/>
            <a:gd name="adj3" fmla="val 4014258"/>
            <a:gd name="adj4" fmla="val 2253836"/>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824861B5-2E96-6A48-BD78-48F053DEF1F7}">
      <dsp:nvSpPr>
        <dsp:cNvPr id="0" name=""/>
        <dsp:cNvSpPr/>
      </dsp:nvSpPr>
      <dsp:spPr>
        <a:xfrm>
          <a:off x="2934533" y="3480958"/>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Before</a:t>
          </a:r>
        </a:p>
      </dsp:txBody>
      <dsp:txXfrm>
        <a:off x="2934533" y="3480958"/>
        <a:ext cx="1145726" cy="1145726"/>
      </dsp:txXfrm>
    </dsp:sp>
    <dsp:sp modelId="{63E95BFA-695D-6340-A460-04FA9FA84BDA}">
      <dsp:nvSpPr>
        <dsp:cNvPr id="0" name=""/>
        <dsp:cNvSpPr/>
      </dsp:nvSpPr>
      <dsp:spPr>
        <a:xfrm>
          <a:off x="1359815" y="692"/>
          <a:ext cx="4295163" cy="4295163"/>
        </a:xfrm>
        <a:prstGeom prst="circularArrow">
          <a:avLst>
            <a:gd name="adj1" fmla="val 5202"/>
            <a:gd name="adj2" fmla="val 336017"/>
            <a:gd name="adj3" fmla="val 8210146"/>
            <a:gd name="adj4" fmla="val 644972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4BC7F4DF-895D-6F40-A737-BD60D9C4386E}">
      <dsp:nvSpPr>
        <dsp:cNvPr id="0" name=""/>
        <dsp:cNvSpPr/>
      </dsp:nvSpPr>
      <dsp:spPr>
        <a:xfrm>
          <a:off x="1122250" y="2164257"/>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&amp; After</a:t>
          </a:r>
        </a:p>
      </dsp:txBody>
      <dsp:txXfrm>
        <a:off x="1122250" y="2164257"/>
        <a:ext cx="1145726" cy="1145726"/>
      </dsp:txXfrm>
    </dsp:sp>
    <dsp:sp modelId="{6ED59B99-FC59-F843-9507-9EEED017D1EE}">
      <dsp:nvSpPr>
        <dsp:cNvPr id="0" name=""/>
        <dsp:cNvSpPr/>
      </dsp:nvSpPr>
      <dsp:spPr>
        <a:xfrm>
          <a:off x="1359815" y="692"/>
          <a:ext cx="4295163" cy="4295163"/>
        </a:xfrm>
        <a:prstGeom prst="circularArrow">
          <a:avLst>
            <a:gd name="adj1" fmla="val 5202"/>
            <a:gd name="adj2" fmla="val 336017"/>
            <a:gd name="adj3" fmla="val 12297372"/>
            <a:gd name="adj4" fmla="val 1077116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 modelId="{947E53B6-3AE8-DA4D-B0B8-776DDBB7BB5F}">
      <dsp:nvSpPr>
        <dsp:cNvPr id="0" name=""/>
        <dsp:cNvSpPr/>
      </dsp:nvSpPr>
      <dsp:spPr>
        <a:xfrm>
          <a:off x="1814481" y="33791"/>
          <a:ext cx="1145726" cy="11457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90" tIns="34290" rIns="34290" bIns="34290" numCol="1" spcCol="1270" anchor="ctr" anchorCtr="0">
          <a:noAutofit/>
        </a:bodyPr>
        <a:lstStyle/>
        <a:p>
          <a:pPr marL="0" lvl="0" indent="0" algn="ctr" defTabSz="1200150">
            <a:lnSpc>
              <a:spcPct val="90000"/>
            </a:lnSpc>
            <a:spcBef>
              <a:spcPct val="0"/>
            </a:spcBef>
            <a:spcAft>
              <a:spcPct val="35000"/>
            </a:spcAft>
            <a:buNone/>
          </a:pPr>
          <a:r>
            <a:rPr lang="en-GB" sz="2700" kern="1200" dirty="0"/>
            <a:t>Care</a:t>
          </a:r>
        </a:p>
      </dsp:txBody>
      <dsp:txXfrm>
        <a:off x="1814481" y="33791"/>
        <a:ext cx="1145726" cy="1145726"/>
      </dsp:txXfrm>
    </dsp:sp>
    <dsp:sp modelId="{0A58CA7E-4D8D-FA4F-9231-650A793175D2}">
      <dsp:nvSpPr>
        <dsp:cNvPr id="0" name=""/>
        <dsp:cNvSpPr/>
      </dsp:nvSpPr>
      <dsp:spPr>
        <a:xfrm>
          <a:off x="1373903" y="140328"/>
          <a:ext cx="4295163" cy="4295163"/>
        </a:xfrm>
        <a:prstGeom prst="circularArrow">
          <a:avLst>
            <a:gd name="adj1" fmla="val 5202"/>
            <a:gd name="adj2" fmla="val 336017"/>
            <a:gd name="adj3" fmla="val 16865248"/>
            <a:gd name="adj4" fmla="val 15198735"/>
            <a:gd name="adj5" fmla="val 6069"/>
          </a:avLst>
        </a:prstGeom>
        <a:solidFill>
          <a:srgbClr val="252FA8"/>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6088" cy="5016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02075" y="0"/>
            <a:ext cx="2986088" cy="501650"/>
          </a:xfrm>
          <a:prstGeom prst="rect">
            <a:avLst/>
          </a:prstGeom>
        </p:spPr>
        <p:txBody>
          <a:bodyPr vert="horz" lIns="91440" tIns="45720" rIns="91440" bIns="45720" rtlCol="0"/>
          <a:lstStyle>
            <a:lvl1pPr algn="r">
              <a:defRPr sz="1200"/>
            </a:lvl1pPr>
          </a:lstStyle>
          <a:p>
            <a:fld id="{950C178C-FA5A-B84C-B827-409E83A1484B}" type="datetimeFigureOut">
              <a:rPr lang="en-US" smtClean="0"/>
              <a:t>9/19/22</a:t>
            </a:fld>
            <a:endParaRPr lang="en-US"/>
          </a:p>
        </p:txBody>
      </p:sp>
      <p:sp>
        <p:nvSpPr>
          <p:cNvPr id="4" name="Slide Image Placeholder 3"/>
          <p:cNvSpPr>
            <a:spLocks noGrp="1" noRot="1" noChangeAspect="1"/>
          </p:cNvSpPr>
          <p:nvPr>
            <p:ph type="sldImg" idx="2"/>
          </p:nvPr>
        </p:nvSpPr>
        <p:spPr>
          <a:xfrm>
            <a:off x="438150" y="1252538"/>
            <a:ext cx="6013450" cy="33829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8975" y="4822825"/>
            <a:ext cx="5511800" cy="3946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9520238"/>
            <a:ext cx="2986088" cy="50165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02075" y="9520238"/>
            <a:ext cx="2986088" cy="501650"/>
          </a:xfrm>
          <a:prstGeom prst="rect">
            <a:avLst/>
          </a:prstGeom>
        </p:spPr>
        <p:txBody>
          <a:bodyPr vert="horz" lIns="91440" tIns="45720" rIns="91440" bIns="45720" rtlCol="0" anchor="b"/>
          <a:lstStyle>
            <a:lvl1pPr algn="r">
              <a:defRPr sz="1200"/>
            </a:lvl1pPr>
          </a:lstStyle>
          <a:p>
            <a:fld id="{D48EA7AB-16C0-1C41-A4AA-65E0168E0C1C}" type="slidenum">
              <a:rPr lang="en-US" smtClean="0"/>
              <a:t>‹#›</a:t>
            </a:fld>
            <a:endParaRPr lang="en-US"/>
          </a:p>
        </p:txBody>
      </p:sp>
    </p:spTree>
    <p:extLst>
      <p:ext uri="{BB962C8B-B14F-4D97-AF65-F5344CB8AC3E}">
        <p14:creationId xmlns:p14="http://schemas.microsoft.com/office/powerpoint/2010/main" val="7245096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90EA483-FF7E-024E-BC3A-5A38F2462F79}" type="datetime1">
              <a:rPr lang="en-GB" smtClean="0"/>
              <a:t>19/09/2022</a:t>
            </a:fld>
            <a:endParaRPr lang="en-GB"/>
          </a:p>
        </p:txBody>
      </p:sp>
      <p:sp>
        <p:nvSpPr>
          <p:cNvPr id="5" name="Footer Placeholder 4"/>
          <p:cNvSpPr>
            <a:spLocks noGrp="1"/>
          </p:cNvSpPr>
          <p:nvPr>
            <p:ph type="ftr" sz="quarter" idx="11"/>
          </p:nvPr>
        </p:nvSpPr>
        <p:spPr>
          <a:xfrm>
            <a:off x="2416500" y="329307"/>
            <a:ext cx="4973915" cy="309201"/>
          </a:xfrm>
        </p:spPr>
        <p:txBody>
          <a:bodyPr/>
          <a:lstStyle/>
          <a:p>
            <a:r>
              <a:rPr lang="en-GB"/>
              <a:t>A Family for learning. A family for ALL.</a:t>
            </a:r>
          </a:p>
        </p:txBody>
      </p:sp>
      <p:sp>
        <p:nvSpPr>
          <p:cNvPr id="6" name="Slide Number Placeholder 5"/>
          <p:cNvSpPr>
            <a:spLocks noGrp="1"/>
          </p:cNvSpPr>
          <p:nvPr>
            <p:ph type="sldNum" sz="quarter" idx="12"/>
          </p:nvPr>
        </p:nvSpPr>
        <p:spPr>
          <a:xfrm>
            <a:off x="1437664" y="798973"/>
            <a:ext cx="811019" cy="503578"/>
          </a:xfrm>
        </p:spPr>
        <p:txBody>
          <a:bodyPr/>
          <a:lstStyle/>
          <a:p>
            <a:fld id="{E79AA63B-110F-42D7-BB43-02074D7849CC}" type="slidenum">
              <a:rPr lang="en-GB" smtClean="0"/>
              <a:t>‹#›</a:t>
            </a:fld>
            <a:endParaRPr lang="en-GB"/>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6079328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A31A03A-7B38-2C4C-9340-BF0FFFD976C8}"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987901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23575AE-772E-184D-BF2E-BC0A508AAFEB}"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5737000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E3F1BC-318C-0040-ADD4-D95341B1DDD5}"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0504344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109473-9C5E-1B49-8CD3-B8456D9F6A86}" type="datetime1">
              <a:rPr lang="en-GB" smtClean="0"/>
              <a:t>19/09/2022</a:t>
            </a:fld>
            <a:endParaRPr lang="en-GB"/>
          </a:p>
        </p:txBody>
      </p:sp>
      <p:sp>
        <p:nvSpPr>
          <p:cNvPr id="5" name="Footer Placeholder 4"/>
          <p:cNvSpPr>
            <a:spLocks noGrp="1"/>
          </p:cNvSpPr>
          <p:nvPr>
            <p:ph type="ftr" sz="quarter" idx="11"/>
          </p:nvPr>
        </p:nvSpPr>
        <p:spPr/>
        <p:txBody>
          <a:bodyPr/>
          <a:lstStyle/>
          <a:p>
            <a:r>
              <a:rPr lang="en-GB"/>
              <a:t>A Family for learning. A family for ALL.</a:t>
            </a:r>
          </a:p>
        </p:txBody>
      </p:sp>
      <p:sp>
        <p:nvSpPr>
          <p:cNvPr id="6" name="Slide Number Placeholder 5"/>
          <p:cNvSpPr>
            <a:spLocks noGrp="1"/>
          </p:cNvSpPr>
          <p:nvPr>
            <p:ph type="sldNum" sz="quarter" idx="12"/>
          </p:nvPr>
        </p:nvSpPr>
        <p:spPr/>
        <p:txBody>
          <a:bodyPr/>
          <a:lstStyle/>
          <a:p>
            <a:fld id="{E79AA63B-110F-42D7-BB43-02074D7849CC}" type="slidenum">
              <a:rPr lang="en-GB" smtClean="0"/>
              <a:t>‹#›</a:t>
            </a:fld>
            <a:endParaRPr lang="en-GB"/>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37804085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5B439C4-8C08-814F-96B0-C748853822BC}" type="datetime1">
              <a:rPr lang="en-GB" smtClean="0"/>
              <a:t>19/09/2022</a:t>
            </a:fld>
            <a:endParaRPr lang="en-GB"/>
          </a:p>
        </p:txBody>
      </p:sp>
      <p:sp>
        <p:nvSpPr>
          <p:cNvPr id="6" name="Footer Placeholder 5"/>
          <p:cNvSpPr>
            <a:spLocks noGrp="1"/>
          </p:cNvSpPr>
          <p:nvPr>
            <p:ph type="ftr" sz="quarter" idx="11"/>
          </p:nvPr>
        </p:nvSpPr>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5113539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53F5491-97FF-DA4F-9D05-CBDC0082C900}" type="datetime1">
              <a:rPr lang="en-GB" smtClean="0"/>
              <a:t>19/09/2022</a:t>
            </a:fld>
            <a:endParaRPr lang="en-GB"/>
          </a:p>
        </p:txBody>
      </p:sp>
      <p:sp>
        <p:nvSpPr>
          <p:cNvPr id="8" name="Footer Placeholder 7"/>
          <p:cNvSpPr>
            <a:spLocks noGrp="1"/>
          </p:cNvSpPr>
          <p:nvPr>
            <p:ph type="ftr" sz="quarter" idx="11"/>
          </p:nvPr>
        </p:nvSpPr>
        <p:spPr/>
        <p:txBody>
          <a:bodyPr/>
          <a:lstStyle/>
          <a:p>
            <a:r>
              <a:rPr lang="en-GB"/>
              <a:t>A Family for learning. A family for ALL.</a:t>
            </a:r>
          </a:p>
        </p:txBody>
      </p:sp>
      <p:sp>
        <p:nvSpPr>
          <p:cNvPr id="9" name="Slide Number Placeholder 8"/>
          <p:cNvSpPr>
            <a:spLocks noGrp="1"/>
          </p:cNvSpPr>
          <p:nvPr>
            <p:ph type="sldNum" sz="quarter" idx="12"/>
          </p:nvPr>
        </p:nvSpPr>
        <p:spPr/>
        <p:txBody>
          <a:bodyPr/>
          <a:lstStyle/>
          <a:p>
            <a:fld id="{E79AA63B-110F-42D7-BB43-02074D7849CC}" type="slidenum">
              <a:rPr lang="en-GB" smtClean="0"/>
              <a:t>‹#›</a:t>
            </a:fld>
            <a:endParaRPr lang="en-GB"/>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2501046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4C24C2F-C36D-B841-A41F-B4523552F74A}" type="datetime1">
              <a:rPr lang="en-GB" smtClean="0"/>
              <a:t>19/09/2022</a:t>
            </a:fld>
            <a:endParaRPr lang="en-GB"/>
          </a:p>
        </p:txBody>
      </p:sp>
      <p:sp>
        <p:nvSpPr>
          <p:cNvPr id="4" name="Footer Placeholder 3"/>
          <p:cNvSpPr>
            <a:spLocks noGrp="1"/>
          </p:cNvSpPr>
          <p:nvPr>
            <p:ph type="ftr" sz="quarter" idx="11"/>
          </p:nvPr>
        </p:nvSpPr>
        <p:spPr/>
        <p:txBody>
          <a:bodyPr/>
          <a:lstStyle/>
          <a:p>
            <a:r>
              <a:rPr lang="en-GB"/>
              <a:t>A Family for learning. A family for ALL.</a:t>
            </a:r>
          </a:p>
        </p:txBody>
      </p:sp>
      <p:sp>
        <p:nvSpPr>
          <p:cNvPr id="5" name="Slide Number Placeholder 4"/>
          <p:cNvSpPr>
            <a:spLocks noGrp="1"/>
          </p:cNvSpPr>
          <p:nvPr>
            <p:ph type="sldNum" sz="quarter" idx="12"/>
          </p:nvPr>
        </p:nvSpPr>
        <p:spPr/>
        <p:txBody>
          <a:bodyPr/>
          <a:lstStyle/>
          <a:p>
            <a:fld id="{E79AA63B-110F-42D7-BB43-02074D7849CC}" type="slidenum">
              <a:rPr lang="en-GB" smtClean="0"/>
              <a:t>‹#›</a:t>
            </a:fld>
            <a:endParaRPr lang="en-GB"/>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792538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89AB27-CCF3-594A-9466-9565145FAE93}" type="datetime1">
              <a:rPr lang="en-GB" smtClean="0"/>
              <a:t>19/09/2022</a:t>
            </a:fld>
            <a:endParaRPr lang="en-GB"/>
          </a:p>
        </p:txBody>
      </p:sp>
      <p:sp>
        <p:nvSpPr>
          <p:cNvPr id="3" name="Footer Placeholder 2"/>
          <p:cNvSpPr>
            <a:spLocks noGrp="1"/>
          </p:cNvSpPr>
          <p:nvPr>
            <p:ph type="ftr" sz="quarter" idx="11"/>
          </p:nvPr>
        </p:nvSpPr>
        <p:spPr/>
        <p:txBody>
          <a:bodyPr/>
          <a:lstStyle/>
          <a:p>
            <a:r>
              <a:rPr lang="en-GB"/>
              <a:t>A Family for learning. A family for ALL.</a:t>
            </a:r>
          </a:p>
        </p:txBody>
      </p:sp>
      <p:sp>
        <p:nvSpPr>
          <p:cNvPr id="4" name="Slide Number Placeholder 3"/>
          <p:cNvSpPr>
            <a:spLocks noGrp="1"/>
          </p:cNvSpPr>
          <p:nvPr>
            <p:ph type="sldNum" sz="quarter" idx="12"/>
          </p:nvPr>
        </p:nvSpPr>
        <p:spPr/>
        <p:txBody>
          <a:bodyPr/>
          <a:lstStyle/>
          <a:p>
            <a:fld id="{E79AA63B-110F-42D7-BB43-02074D7849CC}" type="slidenum">
              <a:rPr lang="en-GB" smtClean="0"/>
              <a:t>‹#›</a:t>
            </a:fld>
            <a:endParaRPr lang="en-GB"/>
          </a:p>
        </p:txBody>
      </p:sp>
    </p:spTree>
    <p:extLst>
      <p:ext uri="{BB962C8B-B14F-4D97-AF65-F5344CB8AC3E}">
        <p14:creationId xmlns:p14="http://schemas.microsoft.com/office/powerpoint/2010/main" val="563017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BF9AD0C-582E-F847-90A5-42AE36987215}" type="datetime1">
              <a:rPr lang="en-GB" smtClean="0"/>
              <a:t>19/09/2022</a:t>
            </a:fld>
            <a:endParaRPr lang="en-GB"/>
          </a:p>
        </p:txBody>
      </p:sp>
      <p:sp>
        <p:nvSpPr>
          <p:cNvPr id="6" name="Footer Placeholder 5"/>
          <p:cNvSpPr>
            <a:spLocks noGrp="1"/>
          </p:cNvSpPr>
          <p:nvPr>
            <p:ph type="ftr" sz="quarter" idx="11"/>
          </p:nvPr>
        </p:nvSpPr>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385693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DF55E640-06CA-E044-BC06-8511FB329AB1}" type="datetime1">
              <a:rPr lang="en-GB" smtClean="0"/>
              <a:t>19/09/2022</a:t>
            </a:fld>
            <a:endParaRPr lang="en-GB"/>
          </a:p>
        </p:txBody>
      </p:sp>
      <p:sp>
        <p:nvSpPr>
          <p:cNvPr id="6" name="Footer Placeholder 5"/>
          <p:cNvSpPr>
            <a:spLocks noGrp="1"/>
          </p:cNvSpPr>
          <p:nvPr>
            <p:ph type="ftr" sz="quarter" idx="11"/>
          </p:nvPr>
        </p:nvSpPr>
        <p:spPr>
          <a:xfrm>
            <a:off x="1447382" y="318640"/>
            <a:ext cx="5541004" cy="320931"/>
          </a:xfrm>
        </p:spPr>
        <p:txBody>
          <a:bodyPr/>
          <a:lstStyle/>
          <a:p>
            <a:r>
              <a:rPr lang="en-GB"/>
              <a:t>A Family for learning. A family for ALL.</a:t>
            </a:r>
          </a:p>
        </p:txBody>
      </p:sp>
      <p:sp>
        <p:nvSpPr>
          <p:cNvPr id="7" name="Slide Number Placeholder 6"/>
          <p:cNvSpPr>
            <a:spLocks noGrp="1"/>
          </p:cNvSpPr>
          <p:nvPr>
            <p:ph type="sldNum" sz="quarter" idx="12"/>
          </p:nvPr>
        </p:nvSpPr>
        <p:spPr/>
        <p:txBody>
          <a:bodyPr/>
          <a:lstStyle/>
          <a:p>
            <a:fld id="{E79AA63B-110F-42D7-BB43-02074D7849CC}" type="slidenum">
              <a:rPr lang="en-GB" smtClean="0"/>
              <a:t>‹#›</a:t>
            </a:fld>
            <a:endParaRPr lang="en-GB"/>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8182242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64DFC5F1-E593-4A45-B152-A66369FD3BC5}" type="datetime1">
              <a:rPr lang="en-GB" smtClean="0"/>
              <a:t>19/09/2022</a:t>
            </a:fld>
            <a:endParaRPr lang="en-GB"/>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en-GB"/>
              <a:t>A Family for learning. A family for ALL.</a:t>
            </a:r>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E79AA63B-110F-42D7-BB43-02074D7849CC}" type="slidenum">
              <a:rPr lang="en-GB" smtClean="0"/>
              <a:t>‹#›</a:t>
            </a:fld>
            <a:endParaRPr lang="en-GB"/>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42052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g"/><Relationship Id="rId1" Type="http://schemas.openxmlformats.org/officeDocument/2006/relationships/slideLayout" Target="../slideLayouts/slideLayout6.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microsoft.com/office/2007/relationships/hdphoto" Target="../media/hdphoto1.wdp"/><Relationship Id="rId7" Type="http://schemas.openxmlformats.org/officeDocument/2006/relationships/diagramColors" Target="../diagrams/colors1.xml"/><Relationship Id="rId2" Type="http://schemas.openxmlformats.org/officeDocument/2006/relationships/image" Target="../media/image16.png"/><Relationship Id="rId1" Type="http://schemas.openxmlformats.org/officeDocument/2006/relationships/slideLayout" Target="../slideLayouts/slideLayout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5.wm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 name="Picture 4" descr="Closeup of hands holding an open book">
            <a:extLst>
              <a:ext uri="{FF2B5EF4-FFF2-40B4-BE49-F238E27FC236}">
                <a16:creationId xmlns:a16="http://schemas.microsoft.com/office/drawing/2014/main" id="{223FC3CB-61F4-BAB1-E83D-50D37D0E7494}"/>
              </a:ext>
            </a:extLst>
          </p:cNvPr>
          <p:cNvPicPr>
            <a:picLocks noChangeAspect="1"/>
          </p:cNvPicPr>
          <p:nvPr/>
        </p:nvPicPr>
        <p:blipFill rotWithShape="1">
          <a:blip r:embed="rId2"/>
          <a:srcRect r="1" b="15665"/>
          <a:stretch/>
        </p:blipFill>
        <p:spPr>
          <a:xfrm>
            <a:off x="0" y="-263759"/>
            <a:ext cx="12023176" cy="6414512"/>
          </a:xfrm>
          <a:prstGeom prst="rect">
            <a:avLst/>
          </a:prstGeom>
        </p:spPr>
      </p:pic>
      <p:sp>
        <p:nvSpPr>
          <p:cNvPr id="9" name="Rectangle 8">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E654445-6A9D-D4B8-CA9F-679DC0CEB119}"/>
              </a:ext>
            </a:extLst>
          </p:cNvPr>
          <p:cNvSpPr>
            <a:spLocks noGrp="1"/>
          </p:cNvSpPr>
          <p:nvPr>
            <p:ph type="title"/>
          </p:nvPr>
        </p:nvSpPr>
        <p:spPr>
          <a:xfrm>
            <a:off x="6094412" y="5239131"/>
            <a:ext cx="5279490" cy="960087"/>
          </a:xfrm>
        </p:spPr>
        <p:txBody>
          <a:bodyPr vert="horz" lIns="91440" tIns="45720" rIns="91440" bIns="45720" rtlCol="0" anchor="t">
            <a:noAutofit/>
          </a:bodyPr>
          <a:lstStyle/>
          <a:p>
            <a:pPr algn="ctr"/>
            <a:r>
              <a:rPr lang="en-US" sz="2400" dirty="0">
                <a:solidFill>
                  <a:srgbClr val="FFFFFE"/>
                </a:solidFill>
              </a:rPr>
              <a:t>WELCOME TO our first stay and learn session</a:t>
            </a:r>
            <a:br>
              <a:rPr lang="en-US" sz="2400" dirty="0"/>
            </a:br>
            <a:br>
              <a:rPr lang="en-US" sz="2400" dirty="0"/>
            </a:br>
            <a:endParaRPr lang="en-US" sz="1500">
              <a:solidFill>
                <a:srgbClr val="FFFFFE"/>
              </a:solidFill>
            </a:endParaRPr>
          </a:p>
        </p:txBody>
      </p:sp>
      <p:cxnSp>
        <p:nvCxnSpPr>
          <p:cNvPr id="11" name="Straight Connector 10">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E9C995"/>
            </a:solidFill>
          </a:ln>
        </p:spPr>
        <p:style>
          <a:lnRef idx="3">
            <a:schemeClr val="accent1"/>
          </a:lnRef>
          <a:fillRef idx="0">
            <a:schemeClr val="accent1"/>
          </a:fillRef>
          <a:effectRef idx="2">
            <a:schemeClr val="accent1"/>
          </a:effectRef>
          <a:fontRef idx="minor">
            <a:schemeClr val="tx1"/>
          </a:fontRef>
        </p:style>
      </p:cxnSp>
      <p:sp>
        <p:nvSpPr>
          <p:cNvPr id="3" name="Footer Placeholder 2">
            <a:extLst>
              <a:ext uri="{FF2B5EF4-FFF2-40B4-BE49-F238E27FC236}">
                <a16:creationId xmlns:a16="http://schemas.microsoft.com/office/drawing/2014/main" id="{CB892ABA-02F7-5A51-959D-9B8CB5EA6C1A}"/>
              </a:ext>
            </a:extLst>
          </p:cNvPr>
          <p:cNvSpPr>
            <a:spLocks noGrp="1"/>
          </p:cNvSpPr>
          <p:nvPr>
            <p:ph type="ftr" sz="quarter" idx="11"/>
          </p:nvPr>
        </p:nvSpPr>
        <p:spPr>
          <a:xfrm>
            <a:off x="75402" y="6150753"/>
            <a:ext cx="3749466" cy="495374"/>
          </a:xfrm>
        </p:spPr>
        <p:txBody>
          <a:body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116854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0EF77632-1A0C-4B9F-829B-226E68A78E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3DCFC27-6BCE-42B6-8372-070EA07685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A6B9B9D8-73AF-4154-8863-6F58D831E24C}"/>
              </a:ext>
            </a:extLst>
          </p:cNvPr>
          <p:cNvSpPr>
            <a:spLocks noGrp="1"/>
          </p:cNvSpPr>
          <p:nvPr>
            <p:ph type="title"/>
          </p:nvPr>
        </p:nvSpPr>
        <p:spPr>
          <a:xfrm>
            <a:off x="1776424" y="4460798"/>
            <a:ext cx="8637073" cy="558063"/>
          </a:xfrm>
        </p:spPr>
        <p:txBody>
          <a:bodyPr vert="horz" lIns="91440" tIns="45720" rIns="91440" bIns="0" rtlCol="0" anchor="b">
            <a:normAutofit/>
          </a:bodyPr>
          <a:lstStyle/>
          <a:p>
            <a:pPr algn="ctr"/>
            <a:r>
              <a:rPr lang="en-US" sz="3600" dirty="0"/>
              <a:t>Are you connected?</a:t>
            </a:r>
          </a:p>
        </p:txBody>
      </p:sp>
      <p:pic>
        <p:nvPicPr>
          <p:cNvPr id="4" name="Picture 3" descr="A picture containing icon&#10;&#10;Description automatically generated">
            <a:extLst>
              <a:ext uri="{FF2B5EF4-FFF2-40B4-BE49-F238E27FC236}">
                <a16:creationId xmlns:a16="http://schemas.microsoft.com/office/drawing/2014/main" id="{C50820B1-2A8F-FB26-6C03-96346135C5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02" y="816846"/>
            <a:ext cx="3558973" cy="3495040"/>
          </a:xfrm>
          <a:prstGeom prst="rect">
            <a:avLst/>
          </a:prstGeom>
        </p:spPr>
      </p:pic>
      <p:pic>
        <p:nvPicPr>
          <p:cNvPr id="6" name="Picture 5" descr="Logo, company name&#10;&#10;Description automatically generated">
            <a:extLst>
              <a:ext uri="{FF2B5EF4-FFF2-40B4-BE49-F238E27FC236}">
                <a16:creationId xmlns:a16="http://schemas.microsoft.com/office/drawing/2014/main" id="{629A285F-7541-D089-7DB6-657F756DEA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819" y="819035"/>
            <a:ext cx="4148567" cy="3490661"/>
          </a:xfrm>
          <a:prstGeom prst="rect">
            <a:avLst/>
          </a:prstGeom>
        </p:spPr>
      </p:pic>
      <p:cxnSp>
        <p:nvCxnSpPr>
          <p:cNvPr id="23" name="Straight Connector 22">
            <a:extLst>
              <a:ext uri="{FF2B5EF4-FFF2-40B4-BE49-F238E27FC236}">
                <a16:creationId xmlns:a16="http://schemas.microsoft.com/office/drawing/2014/main" id="{96A4B1E0-284C-4A01-8141-A24D2B8EE09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776728" y="5027185"/>
            <a:ext cx="8643010"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25" name="Picture 24">
            <a:extLst>
              <a:ext uri="{FF2B5EF4-FFF2-40B4-BE49-F238E27FC236}">
                <a16:creationId xmlns:a16="http://schemas.microsoft.com/office/drawing/2014/main" id="{F82046CE-87C5-4670-A404-6AB453F5A92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A224BAD7-5931-4CA6-BB58-0CBCFCFA65A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A14F33-D54A-0539-9B28-7A8712FF3157}"/>
              </a:ext>
            </a:extLst>
          </p:cNvPr>
          <p:cNvSpPr txBox="1"/>
          <p:nvPr/>
        </p:nvSpPr>
        <p:spPr>
          <a:xfrm>
            <a:off x="6880302" y="5531005"/>
            <a:ext cx="3360343" cy="369332"/>
          </a:xfrm>
          <a:prstGeom prst="rect">
            <a:avLst/>
          </a:prstGeom>
          <a:noFill/>
        </p:spPr>
        <p:txBody>
          <a:bodyPr wrap="none" rtlCol="0">
            <a:spAutoFit/>
          </a:bodyPr>
          <a:lstStyle/>
          <a:p>
            <a:r>
              <a:rPr lang="en-US" dirty="0"/>
              <a:t>https://</a:t>
            </a:r>
            <a:r>
              <a:rPr lang="en-US" dirty="0" err="1"/>
              <a:t>www.oakfieldwidnes.co.uk</a:t>
            </a:r>
            <a:r>
              <a:rPr lang="en-US" dirty="0"/>
              <a:t>/</a:t>
            </a:r>
          </a:p>
        </p:txBody>
      </p:sp>
      <p:sp>
        <p:nvSpPr>
          <p:cNvPr id="9" name="Footer Placeholder 2">
            <a:extLst>
              <a:ext uri="{FF2B5EF4-FFF2-40B4-BE49-F238E27FC236}">
                <a16:creationId xmlns:a16="http://schemas.microsoft.com/office/drawing/2014/main" id="{B3FBB106-22F3-B966-6548-5A65C4009017}"/>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pic>
        <p:nvPicPr>
          <p:cNvPr id="5" name="Picture 4" descr="A building with many windows and flowers in front of it&#10;&#10;Description automatically generated with low confidence">
            <a:extLst>
              <a:ext uri="{FF2B5EF4-FFF2-40B4-BE49-F238E27FC236}">
                <a16:creationId xmlns:a16="http://schemas.microsoft.com/office/drawing/2014/main" id="{500F0304-3E53-ABDA-C1E0-2942708C37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6690" y="792511"/>
            <a:ext cx="4309908" cy="3505088"/>
          </a:xfrm>
          <a:prstGeom prst="rect">
            <a:avLst/>
          </a:prstGeom>
        </p:spPr>
      </p:pic>
    </p:spTree>
    <p:extLst>
      <p:ext uri="{BB962C8B-B14F-4D97-AF65-F5344CB8AC3E}">
        <p14:creationId xmlns:p14="http://schemas.microsoft.com/office/powerpoint/2010/main" val="17725219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B0E4D-9972-38BA-FA87-E5A809884213}"/>
              </a:ext>
            </a:extLst>
          </p:cNvPr>
          <p:cNvSpPr>
            <a:spLocks noGrp="1"/>
          </p:cNvSpPr>
          <p:nvPr>
            <p:ph type="title"/>
          </p:nvPr>
        </p:nvSpPr>
        <p:spPr/>
        <p:txBody>
          <a:bodyPr/>
          <a:lstStyle/>
          <a:p>
            <a:r>
              <a:rPr lang="en-US" dirty="0"/>
              <a:t>Wrap around before &amp; after school </a:t>
            </a:r>
          </a:p>
        </p:txBody>
      </p:sp>
      <p:sp>
        <p:nvSpPr>
          <p:cNvPr id="5" name="TextBox 4">
            <a:extLst>
              <a:ext uri="{FF2B5EF4-FFF2-40B4-BE49-F238E27FC236}">
                <a16:creationId xmlns:a16="http://schemas.microsoft.com/office/drawing/2014/main" id="{0F511935-66CD-4371-5523-E86D82C48DEC}"/>
              </a:ext>
            </a:extLst>
          </p:cNvPr>
          <p:cNvSpPr txBox="1"/>
          <p:nvPr/>
        </p:nvSpPr>
        <p:spPr>
          <a:xfrm>
            <a:off x="151572" y="6300800"/>
            <a:ext cx="6101644" cy="369332"/>
          </a:xfrm>
          <a:prstGeom prst="rect">
            <a:avLst/>
          </a:prstGeom>
          <a:noFill/>
        </p:spPr>
        <p:txBody>
          <a:bodyPr wrap="square">
            <a:spAutoFit/>
          </a:bodyPr>
          <a:lstStyle/>
          <a:p>
            <a:r>
              <a:rPr lang="en-GB" sz="1800" b="1" dirty="0">
                <a:solidFill>
                  <a:schemeClr val="bg1"/>
                </a:solidFill>
              </a:rPr>
              <a:t>A family for learning. A family for ALL.</a:t>
            </a:r>
          </a:p>
        </p:txBody>
      </p:sp>
      <p:pic>
        <p:nvPicPr>
          <p:cNvPr id="7" name="Picture 6" descr="Logo&#10;&#10;Description automatically generated">
            <a:extLst>
              <a:ext uri="{FF2B5EF4-FFF2-40B4-BE49-F238E27FC236}">
                <a16:creationId xmlns:a16="http://schemas.microsoft.com/office/drawing/2014/main" id="{0D9146DB-1A62-5A45-5E3E-0F0C6EC10BD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Effect>
                      <a14:artisticMarker/>
                    </a14:imgEffect>
                    <a14:imgEffect>
                      <a14:colorTemperature colorTemp="5300"/>
                    </a14:imgEffect>
                  </a14:imgLayer>
                </a14:imgProps>
              </a:ext>
              <a:ext uri="{28A0092B-C50C-407E-A947-70E740481C1C}">
                <a14:useLocalDpi xmlns:a14="http://schemas.microsoft.com/office/drawing/2010/main" val="0"/>
              </a:ext>
            </a:extLst>
          </a:blip>
          <a:stretch>
            <a:fillRect/>
          </a:stretch>
        </p:blipFill>
        <p:spPr>
          <a:xfrm>
            <a:off x="5273499" y="2295405"/>
            <a:ext cx="3546943" cy="3694732"/>
          </a:xfrm>
          <a:prstGeom prst="rect">
            <a:avLst/>
          </a:prstGeom>
        </p:spPr>
      </p:pic>
      <p:graphicFrame>
        <p:nvGraphicFramePr>
          <p:cNvPr id="8" name="Diagram 7">
            <a:extLst>
              <a:ext uri="{FF2B5EF4-FFF2-40B4-BE49-F238E27FC236}">
                <a16:creationId xmlns:a16="http://schemas.microsoft.com/office/drawing/2014/main" id="{668CBFED-4A44-449F-6328-FCB5881B4428}"/>
              </a:ext>
            </a:extLst>
          </p:cNvPr>
          <p:cNvGraphicFramePr/>
          <p:nvPr/>
        </p:nvGraphicFramePr>
        <p:xfrm>
          <a:off x="3539573" y="1762872"/>
          <a:ext cx="7014794" cy="462881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TextBox 8">
            <a:extLst>
              <a:ext uri="{FF2B5EF4-FFF2-40B4-BE49-F238E27FC236}">
                <a16:creationId xmlns:a16="http://schemas.microsoft.com/office/drawing/2014/main" id="{A1C1F458-D652-F8EB-18D3-C08B58C0694E}"/>
              </a:ext>
            </a:extLst>
          </p:cNvPr>
          <p:cNvSpPr txBox="1"/>
          <p:nvPr/>
        </p:nvSpPr>
        <p:spPr>
          <a:xfrm>
            <a:off x="151570" y="2295405"/>
            <a:ext cx="3546943" cy="3693319"/>
          </a:xfrm>
          <a:prstGeom prst="rect">
            <a:avLst/>
          </a:prstGeom>
          <a:noFill/>
        </p:spPr>
        <p:txBody>
          <a:bodyPr wrap="square" rtlCol="0">
            <a:spAutoFit/>
          </a:bodyPr>
          <a:lstStyle/>
          <a:p>
            <a:r>
              <a:rPr lang="en-US" b="1" dirty="0"/>
              <a:t>Breakfast : 8am / 8.30am</a:t>
            </a:r>
          </a:p>
          <a:p>
            <a:r>
              <a:rPr lang="en-US" b="1" dirty="0"/>
              <a:t>£2.00 / 50p</a:t>
            </a:r>
          </a:p>
          <a:p>
            <a:endParaRPr lang="en-US" b="1" dirty="0"/>
          </a:p>
          <a:p>
            <a:endParaRPr lang="en-US" b="1" dirty="0"/>
          </a:p>
          <a:p>
            <a:r>
              <a:rPr lang="en-US" b="1" dirty="0"/>
              <a:t>After school : 4.15 / 5.15</a:t>
            </a:r>
          </a:p>
          <a:p>
            <a:r>
              <a:rPr lang="en-US" b="1" dirty="0"/>
              <a:t>Starts Monday 3</a:t>
            </a:r>
            <a:r>
              <a:rPr lang="en-US" b="1" baseline="30000" dirty="0"/>
              <a:t>rd</a:t>
            </a:r>
            <a:r>
              <a:rPr lang="en-US" b="1" dirty="0"/>
              <a:t> October</a:t>
            </a:r>
          </a:p>
          <a:p>
            <a:r>
              <a:rPr lang="en-US" b="1" dirty="0"/>
              <a:t>£3.50 / £7.00</a:t>
            </a:r>
          </a:p>
          <a:p>
            <a:endParaRPr lang="en-US" b="1" dirty="0"/>
          </a:p>
          <a:p>
            <a:endParaRPr lang="en-US" b="1" dirty="0"/>
          </a:p>
          <a:p>
            <a:r>
              <a:rPr lang="en-US" b="1" dirty="0"/>
              <a:t>Booking via School Spider App</a:t>
            </a:r>
          </a:p>
          <a:p>
            <a:endParaRPr lang="en-US" b="1" dirty="0"/>
          </a:p>
          <a:p>
            <a:endParaRPr lang="en-US" b="1" dirty="0"/>
          </a:p>
          <a:p>
            <a:endParaRPr lang="en-US" b="1" dirty="0"/>
          </a:p>
        </p:txBody>
      </p:sp>
      <p:pic>
        <p:nvPicPr>
          <p:cNvPr id="11" name="Picture 10" descr="Shape&#10;&#10;Description automatically generated">
            <a:extLst>
              <a:ext uri="{FF2B5EF4-FFF2-40B4-BE49-F238E27FC236}">
                <a16:creationId xmlns:a16="http://schemas.microsoft.com/office/drawing/2014/main" id="{A1CD1F08-F6C2-DB60-D90F-5E856F2DA9C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328637" y="5160684"/>
            <a:ext cx="828040" cy="828040"/>
          </a:xfrm>
          <a:prstGeom prst="rect">
            <a:avLst/>
          </a:prstGeom>
        </p:spPr>
      </p:pic>
    </p:spTree>
    <p:extLst>
      <p:ext uri="{BB962C8B-B14F-4D97-AF65-F5344CB8AC3E}">
        <p14:creationId xmlns:p14="http://schemas.microsoft.com/office/powerpoint/2010/main" val="30508787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CE580D1-F917-4567-AFB4-99AA9B52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1F5620B8-A2D8-4568-B566-F0453A0D9167}"/>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1C7D2BA4-4B7A-4596-8BCC-5CF71542389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4977F1E1-2B6F-4BB6-899F-67D8764D83C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8" name="Rectangle 17">
            <a:extLst>
              <a:ext uri="{FF2B5EF4-FFF2-40B4-BE49-F238E27FC236}">
                <a16:creationId xmlns:a16="http://schemas.microsoft.com/office/drawing/2014/main" id="{B0013D77-6314-4D7E-B3AE-F64340434D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F504834-5C3B-4268-AA97-192F1C8B30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B45EA0EE-8239-194C-2417-816E039FDC14}"/>
              </a:ext>
            </a:extLst>
          </p:cNvPr>
          <p:cNvSpPr>
            <a:spLocks noGrp="1"/>
          </p:cNvSpPr>
          <p:nvPr>
            <p:ph type="title"/>
          </p:nvPr>
        </p:nvSpPr>
        <p:spPr>
          <a:xfrm>
            <a:off x="1452617" y="976508"/>
            <a:ext cx="5525305" cy="2367221"/>
          </a:xfrm>
        </p:spPr>
        <p:txBody>
          <a:bodyPr vert="horz" lIns="91440" tIns="45720" rIns="91440" bIns="0" rtlCol="0" anchor="b">
            <a:normAutofit/>
          </a:bodyPr>
          <a:lstStyle/>
          <a:p>
            <a:r>
              <a:rPr lang="en-US" sz="5400"/>
              <a:t>Additional information </a:t>
            </a:r>
          </a:p>
        </p:txBody>
      </p:sp>
      <p:sp>
        <p:nvSpPr>
          <p:cNvPr id="3" name="Footer Placeholder 2">
            <a:extLst>
              <a:ext uri="{FF2B5EF4-FFF2-40B4-BE49-F238E27FC236}">
                <a16:creationId xmlns:a16="http://schemas.microsoft.com/office/drawing/2014/main" id="{99EB8144-2340-26BF-5C3D-B059041E951F}"/>
              </a:ext>
            </a:extLst>
          </p:cNvPr>
          <p:cNvSpPr>
            <a:spLocks noGrp="1"/>
          </p:cNvSpPr>
          <p:nvPr>
            <p:ph type="ftr" sz="quarter" idx="11"/>
          </p:nvPr>
        </p:nvSpPr>
        <p:spPr>
          <a:xfrm>
            <a:off x="1449982" y="329309"/>
            <a:ext cx="5533553" cy="309201"/>
          </a:xfrm>
        </p:spPr>
        <p:txBody>
          <a:bodyPr vert="horz" lIns="91440" tIns="45720" rIns="91440" bIns="45720" rtlCol="0" anchor="ctr">
            <a:normAutofit/>
          </a:bodyPr>
          <a:lstStyle/>
          <a:p>
            <a:pPr>
              <a:spcAft>
                <a:spcPts val="600"/>
              </a:spcAft>
            </a:pPr>
            <a:r>
              <a:rPr lang="en-US"/>
              <a:t>A Family for learning. A family for ALL.</a:t>
            </a:r>
          </a:p>
        </p:txBody>
      </p:sp>
      <p:cxnSp>
        <p:nvCxnSpPr>
          <p:cNvPr id="22" name="Straight Connector 21">
            <a:extLst>
              <a:ext uri="{FF2B5EF4-FFF2-40B4-BE49-F238E27FC236}">
                <a16:creationId xmlns:a16="http://schemas.microsoft.com/office/drawing/2014/main" id="{08499C1D-827E-4262-9D7E-C9C5D41F74D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2618" y="3528543"/>
            <a:ext cx="55361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4" name="Group 23">
            <a:extLst>
              <a:ext uri="{FF2B5EF4-FFF2-40B4-BE49-F238E27FC236}">
                <a16:creationId xmlns:a16="http://schemas.microsoft.com/office/drawing/2014/main" id="{14769521-3FF2-4900-8E88-FE324129CBC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77388" y="482171"/>
            <a:ext cx="4074533" cy="5149101"/>
            <a:chOff x="7463259" y="583365"/>
            <a:chExt cx="4074533" cy="5181928"/>
          </a:xfrm>
        </p:grpSpPr>
        <p:sp>
          <p:nvSpPr>
            <p:cNvPr id="25" name="Rectangle 24">
              <a:extLst>
                <a:ext uri="{FF2B5EF4-FFF2-40B4-BE49-F238E27FC236}">
                  <a16:creationId xmlns:a16="http://schemas.microsoft.com/office/drawing/2014/main" id="{81FA2858-515C-4B19-957E-E33BE2525A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463259" y="583365"/>
              <a:ext cx="4074533" cy="5181928"/>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C120D3D-6DFE-4D3F-821A-5DEB60B854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76318" y="915807"/>
              <a:ext cx="3450289" cy="4494927"/>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Text&#10;&#10;Description automatically generated">
            <a:extLst>
              <a:ext uri="{FF2B5EF4-FFF2-40B4-BE49-F238E27FC236}">
                <a16:creationId xmlns:a16="http://schemas.microsoft.com/office/drawing/2014/main" id="{D88209C1-A911-16F7-DD19-5EDD0151DFE1}"/>
              </a:ext>
            </a:extLst>
          </p:cNvPr>
          <p:cNvPicPr>
            <a:picLocks noChangeAspect="1"/>
          </p:cNvPicPr>
          <p:nvPr/>
        </p:nvPicPr>
        <p:blipFill rotWithShape="1">
          <a:blip r:embed="rId3"/>
          <a:srcRect t="4005" r="3" b="3"/>
          <a:stretch/>
        </p:blipFill>
        <p:spPr>
          <a:xfrm>
            <a:off x="8116373" y="1116345"/>
            <a:ext cx="2799103" cy="3866172"/>
          </a:xfrm>
          <a:prstGeom prst="rect">
            <a:avLst/>
          </a:prstGeom>
        </p:spPr>
      </p:pic>
      <p:pic>
        <p:nvPicPr>
          <p:cNvPr id="28" name="Picture 27">
            <a:extLst>
              <a:ext uri="{FF2B5EF4-FFF2-40B4-BE49-F238E27FC236}">
                <a16:creationId xmlns:a16="http://schemas.microsoft.com/office/drawing/2014/main" id="{734D3980-B8F4-49E4-BADC-88E2D3517DE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90E57DF2-FA2B-4494-B47E-8180C63267B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6554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4" name="Picture 3" descr="Yellow question mark">
            <a:extLst>
              <a:ext uri="{FF2B5EF4-FFF2-40B4-BE49-F238E27FC236}">
                <a16:creationId xmlns:a16="http://schemas.microsoft.com/office/drawing/2014/main" id="{F029BC47-4787-BFF6-C660-287DB3563508}"/>
              </a:ext>
            </a:extLst>
          </p:cNvPr>
          <p:cNvPicPr>
            <a:picLocks noChangeAspect="1"/>
          </p:cNvPicPr>
          <p:nvPr/>
        </p:nvPicPr>
        <p:blipFill rotWithShape="1">
          <a:blip r:embed="rId2"/>
          <a:srcRect r="1" b="6263"/>
          <a:stretch/>
        </p:blipFill>
        <p:spPr>
          <a:xfrm>
            <a:off x="-1427" y="285760"/>
            <a:ext cx="12191675" cy="6857990"/>
          </a:xfrm>
          <a:prstGeom prst="rect">
            <a:avLst/>
          </a:prstGeom>
        </p:spPr>
      </p:pic>
      <p:sp>
        <p:nvSpPr>
          <p:cNvPr id="8" name="Rectangle 7">
            <a:extLst>
              <a:ext uri="{FF2B5EF4-FFF2-40B4-BE49-F238E27FC236}">
                <a16:creationId xmlns:a16="http://schemas.microsoft.com/office/drawing/2014/main" id="{2E67E8BF-E4B2-4098-9FB3-9E400BD869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30686" y="4905349"/>
            <a:ext cx="5610646" cy="1450464"/>
          </a:xfrm>
          <a:prstGeom prst="rect">
            <a:avLst/>
          </a:prstGeom>
          <a:solidFill>
            <a:srgbClr val="000001">
              <a:alpha val="75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7171A63-81E8-CA68-AA82-FA81A3A2FAAB}"/>
              </a:ext>
            </a:extLst>
          </p:cNvPr>
          <p:cNvSpPr>
            <a:spLocks noGrp="1"/>
          </p:cNvSpPr>
          <p:nvPr>
            <p:ph type="title"/>
          </p:nvPr>
        </p:nvSpPr>
        <p:spPr>
          <a:xfrm>
            <a:off x="6094412" y="5239131"/>
            <a:ext cx="5279490" cy="960087"/>
          </a:xfrm>
        </p:spPr>
        <p:txBody>
          <a:bodyPr anchor="t">
            <a:normAutofit/>
          </a:bodyPr>
          <a:lstStyle/>
          <a:p>
            <a:pPr algn="ctr"/>
            <a:r>
              <a:rPr lang="en-GB" dirty="0">
                <a:solidFill>
                  <a:srgbClr val="FFFFFE"/>
                </a:solidFill>
              </a:rPr>
              <a:t>Questions</a:t>
            </a:r>
          </a:p>
        </p:txBody>
      </p:sp>
      <p:cxnSp>
        <p:nvCxnSpPr>
          <p:cNvPr id="10" name="Straight Connector 9">
            <a:extLst>
              <a:ext uri="{FF2B5EF4-FFF2-40B4-BE49-F238E27FC236}">
                <a16:creationId xmlns:a16="http://schemas.microsoft.com/office/drawing/2014/main" id="{3781A10F-5DF6-4C9B-AE0B-5249E4399D2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4411" y="5073596"/>
            <a:ext cx="5283196" cy="0"/>
          </a:xfrm>
          <a:prstGeom prst="line">
            <a:avLst/>
          </a:prstGeom>
          <a:ln w="31750">
            <a:solidFill>
              <a:srgbClr val="F59803"/>
            </a:solidFill>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660066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87E09EA-4749-82DA-47FD-DEF759BB340E}"/>
              </a:ext>
            </a:extLst>
          </p:cNvPr>
          <p:cNvPicPr>
            <a:picLocks noChangeAspect="1"/>
          </p:cNvPicPr>
          <p:nvPr/>
        </p:nvPicPr>
        <p:blipFill>
          <a:blip r:embed="rId2"/>
          <a:stretch>
            <a:fillRect/>
          </a:stretch>
        </p:blipFill>
        <p:spPr>
          <a:xfrm>
            <a:off x="0" y="149817"/>
            <a:ext cx="12192000" cy="6498633"/>
          </a:xfrm>
          <a:prstGeom prst="rect">
            <a:avLst/>
          </a:prstGeom>
        </p:spPr>
      </p:pic>
    </p:spTree>
    <p:extLst>
      <p:ext uri="{BB962C8B-B14F-4D97-AF65-F5344CB8AC3E}">
        <p14:creationId xmlns:p14="http://schemas.microsoft.com/office/powerpoint/2010/main" val="2996584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31" name="Rectangle 12">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32" name="Picture 14">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3" name="Straight Connector 16">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34" name="Straight Connector 18">
            <a:extLst>
              <a:ext uri="{FF2B5EF4-FFF2-40B4-BE49-F238E27FC236}">
                <a16:creationId xmlns:a16="http://schemas.microsoft.com/office/drawing/2014/main" id="{BADF1045-FC61-45F9-B214-2286C9675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35" name="Rectangle 20">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Connector 22">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4" name="Title 1">
            <a:extLst>
              <a:ext uri="{FF2B5EF4-FFF2-40B4-BE49-F238E27FC236}">
                <a16:creationId xmlns:a16="http://schemas.microsoft.com/office/drawing/2014/main" id="{CC923F37-5CFF-23CC-3AA1-1FD27D4AA0E6}"/>
              </a:ext>
            </a:extLst>
          </p:cNvPr>
          <p:cNvSpPr>
            <a:spLocks noGrp="1"/>
          </p:cNvSpPr>
          <p:nvPr>
            <p:ph type="title"/>
          </p:nvPr>
        </p:nvSpPr>
        <p:spPr>
          <a:xfrm>
            <a:off x="1451579" y="804519"/>
            <a:ext cx="5550357" cy="1049235"/>
          </a:xfrm>
        </p:spPr>
        <p:txBody>
          <a:bodyPr vert="horz" lIns="91440" tIns="45720" rIns="91440" bIns="45720" rtlCol="0" anchor="t">
            <a:normAutofit/>
          </a:bodyPr>
          <a:lstStyle/>
          <a:p>
            <a:r>
              <a:rPr lang="en-US" altLang="en-US"/>
              <a:t>Looking at a book for the first time </a:t>
            </a:r>
          </a:p>
        </p:txBody>
      </p:sp>
      <p:sp>
        <p:nvSpPr>
          <p:cNvPr id="3" name="Footer Placeholder 2">
            <a:extLst>
              <a:ext uri="{FF2B5EF4-FFF2-40B4-BE49-F238E27FC236}">
                <a16:creationId xmlns:a16="http://schemas.microsoft.com/office/drawing/2014/main" id="{D9D81292-BABC-7ED8-C73B-69E7E7EB5D6B}"/>
              </a:ext>
            </a:extLst>
          </p:cNvPr>
          <p:cNvSpPr>
            <a:spLocks noGrp="1"/>
          </p:cNvSpPr>
          <p:nvPr>
            <p:ph type="ftr" sz="quarter" idx="11"/>
          </p:nvPr>
        </p:nvSpPr>
        <p:spPr>
          <a:xfrm>
            <a:off x="1451579" y="329307"/>
            <a:ext cx="5550357" cy="309201"/>
          </a:xfrm>
        </p:spPr>
        <p:txBody>
          <a:bodyPr vert="horz" lIns="91440" tIns="45720" rIns="91440" bIns="45720" rtlCol="0" anchor="ctr">
            <a:normAutofit/>
          </a:bodyPr>
          <a:lstStyle/>
          <a:p>
            <a:pPr>
              <a:spcAft>
                <a:spcPts val="600"/>
              </a:spcAft>
            </a:pPr>
            <a:r>
              <a:rPr lang="en-US"/>
              <a:t>A Family for learning. A family for ALL.</a:t>
            </a:r>
          </a:p>
        </p:txBody>
      </p:sp>
      <p:sp>
        <p:nvSpPr>
          <p:cNvPr id="37" name="Rectangle 24">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5" name="Content Placeholder 2">
            <a:extLst>
              <a:ext uri="{FF2B5EF4-FFF2-40B4-BE49-F238E27FC236}">
                <a16:creationId xmlns:a16="http://schemas.microsoft.com/office/drawing/2014/main" id="{B71484FE-2B1C-861D-1035-82DD9581D6BC}"/>
              </a:ext>
            </a:extLst>
          </p:cNvPr>
          <p:cNvSpPr txBox="1">
            <a:spLocks/>
          </p:cNvSpPr>
          <p:nvPr/>
        </p:nvSpPr>
        <p:spPr>
          <a:xfrm>
            <a:off x="1451579" y="2015732"/>
            <a:ext cx="5550357" cy="3450613"/>
          </a:xfr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marL="274320">
              <a:lnSpc>
                <a:spcPct val="110000"/>
              </a:lnSpc>
              <a:defRPr/>
            </a:pPr>
            <a:r>
              <a:rPr lang="en-US" sz="1700"/>
              <a:t>Look at the front </a:t>
            </a:r>
            <a:r>
              <a:rPr lang="en-US" sz="1700" b="1"/>
              <a:t>cover</a:t>
            </a:r>
            <a:r>
              <a:rPr lang="en-US" sz="1700"/>
              <a:t> together – talk about the pictures and the title.  What might the book be about?</a:t>
            </a:r>
          </a:p>
          <a:p>
            <a:pPr marL="274320">
              <a:lnSpc>
                <a:spcPct val="110000"/>
              </a:lnSpc>
              <a:defRPr/>
            </a:pPr>
            <a:r>
              <a:rPr lang="en-US" sz="1700"/>
              <a:t>Allow your child to ‘</a:t>
            </a:r>
            <a:r>
              <a:rPr lang="en-US" sz="1700" b="1"/>
              <a:t>read through’ </a:t>
            </a:r>
            <a:r>
              <a:rPr lang="en-US" sz="1700"/>
              <a:t>the pictures first.  Use this time to talk about any unfamiliar words and link them to the pictures.</a:t>
            </a:r>
          </a:p>
          <a:p>
            <a:pPr marL="274320">
              <a:lnSpc>
                <a:spcPct val="110000"/>
              </a:lnSpc>
              <a:defRPr/>
            </a:pPr>
            <a:r>
              <a:rPr lang="en-US" sz="1700"/>
              <a:t>In the early days, read the book </a:t>
            </a:r>
            <a:r>
              <a:rPr lang="en-US" sz="1700" b="1"/>
              <a:t>to</a:t>
            </a:r>
            <a:r>
              <a:rPr lang="en-US" sz="1700"/>
              <a:t> your child before expecting them to read it to you.</a:t>
            </a:r>
          </a:p>
          <a:p>
            <a:pPr marL="274320">
              <a:lnSpc>
                <a:spcPct val="110000"/>
              </a:lnSpc>
              <a:defRPr/>
            </a:pPr>
            <a:r>
              <a:rPr lang="en-US" sz="1700"/>
              <a:t>When they begin to read, encourage them to </a:t>
            </a:r>
            <a:r>
              <a:rPr lang="en-US" sz="1700" b="1"/>
              <a:t>point</a:t>
            </a:r>
            <a:r>
              <a:rPr lang="en-US" sz="1700"/>
              <a:t> to the words and pick out any they remember.  </a:t>
            </a:r>
          </a:p>
          <a:p>
            <a:pPr marL="0">
              <a:lnSpc>
                <a:spcPct val="110000"/>
              </a:lnSpc>
              <a:defRPr/>
            </a:pPr>
            <a:endParaRPr lang="en-US" sz="1700"/>
          </a:p>
        </p:txBody>
      </p:sp>
      <p:pic>
        <p:nvPicPr>
          <p:cNvPr id="6" name="Picture 3" descr="0000000kipper.jpg">
            <a:extLst>
              <a:ext uri="{FF2B5EF4-FFF2-40B4-BE49-F238E27FC236}">
                <a16:creationId xmlns:a16="http://schemas.microsoft.com/office/drawing/2014/main" id="{4DD847EE-B5DD-3FCF-3C09-0A23AAEF79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430148" y="481109"/>
            <a:ext cx="2161728" cy="249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C:\Users\M\AppData\Local\Microsoft\Windows\Temporary Internet Files\Content.IE5\8JHZ1W8H\MC900233154[1].wmf">
            <a:extLst>
              <a:ext uri="{FF2B5EF4-FFF2-40B4-BE49-F238E27FC236}">
                <a16:creationId xmlns:a16="http://schemas.microsoft.com/office/drawing/2014/main" id="{E61D0EBE-4BC2-9D5E-A725-80822A1F94F6}"/>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271383" y="3138486"/>
            <a:ext cx="2479257" cy="249190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26">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9" name="Straight Connector 28">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56168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5AE1F-3AF7-BEC1-C9DD-981F1E0EDEC2}"/>
              </a:ext>
            </a:extLst>
          </p:cNvPr>
          <p:cNvSpPr>
            <a:spLocks noGrp="1"/>
          </p:cNvSpPr>
          <p:nvPr>
            <p:ph type="title"/>
          </p:nvPr>
        </p:nvSpPr>
        <p:spPr/>
        <p:txBody>
          <a:bodyPr/>
          <a:lstStyle/>
          <a:p>
            <a:r>
              <a:rPr lang="en-GB" altLang="en-US" sz="3200" b="1" dirty="0"/>
              <a:t>Looking at a book for the first time </a:t>
            </a:r>
            <a:endParaRPr lang="en-GB" dirty="0"/>
          </a:p>
        </p:txBody>
      </p:sp>
      <p:sp>
        <p:nvSpPr>
          <p:cNvPr id="3" name="Footer Placeholder 2">
            <a:extLst>
              <a:ext uri="{FF2B5EF4-FFF2-40B4-BE49-F238E27FC236}">
                <a16:creationId xmlns:a16="http://schemas.microsoft.com/office/drawing/2014/main" id="{F2A8D27B-CA11-D4FF-3E3C-0024F6DC609B}"/>
              </a:ext>
            </a:extLst>
          </p:cNvPr>
          <p:cNvSpPr>
            <a:spLocks noGrp="1"/>
          </p:cNvSpPr>
          <p:nvPr>
            <p:ph type="ftr" sz="quarter" idx="11"/>
          </p:nvPr>
        </p:nvSpPr>
        <p:spPr/>
        <p:txBody>
          <a:bodyPr/>
          <a:lstStyle/>
          <a:p>
            <a:r>
              <a:rPr lang="en-GB"/>
              <a:t>A Family for learning. A family for ALL.</a:t>
            </a:r>
          </a:p>
        </p:txBody>
      </p:sp>
      <p:sp>
        <p:nvSpPr>
          <p:cNvPr id="4" name="Content Placeholder 2">
            <a:extLst>
              <a:ext uri="{FF2B5EF4-FFF2-40B4-BE49-F238E27FC236}">
                <a16:creationId xmlns:a16="http://schemas.microsoft.com/office/drawing/2014/main" id="{4BE58CA7-23BB-D47E-FFFE-3E50FCEC598D}"/>
              </a:ext>
            </a:extLst>
          </p:cNvPr>
          <p:cNvSpPr txBox="1">
            <a:spLocks/>
          </p:cNvSpPr>
          <p:nvPr/>
        </p:nvSpPr>
        <p:spPr>
          <a:xfrm>
            <a:off x="455136" y="1866539"/>
            <a:ext cx="11281727" cy="3446909"/>
          </a:xfrm>
          <a:prstGeom prst="rect">
            <a:avLst/>
          </a:prstGeom>
        </p:spPr>
        <p:txBody>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GB" altLang="en-US" sz="2800"/>
              <a:t>As your child becomes confident with their ‘letter sounds’, encourage them to ‘</a:t>
            </a:r>
            <a:r>
              <a:rPr lang="en-GB" altLang="en-US" sz="2800" b="1"/>
              <a:t>sound out</a:t>
            </a:r>
            <a:r>
              <a:rPr lang="en-GB" altLang="en-US" sz="2800"/>
              <a:t>’ simple words like ‘dog’ or ‘pen’.</a:t>
            </a:r>
          </a:p>
          <a:p>
            <a:r>
              <a:rPr lang="en-GB" altLang="en-US" sz="2800"/>
              <a:t>Looking at the </a:t>
            </a:r>
            <a:r>
              <a:rPr lang="en-GB" altLang="en-US" sz="2800" b="1"/>
              <a:t>pictures</a:t>
            </a:r>
            <a:r>
              <a:rPr lang="en-GB" altLang="en-US" sz="2800"/>
              <a:t> is another strategy for working out new, longer words, but remind children to double-check by looking at the letters at the beginning of the word too.</a:t>
            </a:r>
          </a:p>
          <a:p>
            <a:r>
              <a:rPr lang="en-GB" altLang="en-US" sz="2800"/>
              <a:t>Not all words can be sounded out e.g. ‘the’, ‘we’.  Just explain these are ‘</a:t>
            </a:r>
            <a:r>
              <a:rPr lang="en-GB" altLang="en-US" sz="2800" b="1"/>
              <a:t>tricky words</a:t>
            </a:r>
            <a:r>
              <a:rPr lang="en-GB" altLang="en-US" sz="2800"/>
              <a:t>’ and tell your child what they say.  </a:t>
            </a:r>
            <a:endParaRPr lang="en-GB" altLang="en-US" sz="2800" dirty="0"/>
          </a:p>
        </p:txBody>
      </p:sp>
    </p:spTree>
    <p:extLst>
      <p:ext uri="{BB962C8B-B14F-4D97-AF65-F5344CB8AC3E}">
        <p14:creationId xmlns:p14="http://schemas.microsoft.com/office/powerpoint/2010/main" val="1993437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3" name="Picture 12">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5" name="Straight Connector 14">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BADF1045-FC61-45F9-B214-2286C967598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9" name="Rectangle 18">
            <a:extLst>
              <a:ext uri="{FF2B5EF4-FFF2-40B4-BE49-F238E27FC236}">
                <a16:creationId xmlns:a16="http://schemas.microsoft.com/office/drawing/2014/main" id="{742C14A9-3617-46DD-9FC4-ED828A7D3E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Connector 20">
            <a:extLst>
              <a:ext uri="{FF2B5EF4-FFF2-40B4-BE49-F238E27FC236}">
                <a16:creationId xmlns:a16="http://schemas.microsoft.com/office/drawing/2014/main" id="{19AB0109-1C89-41F0-9EDF-3DE017BE3F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7" y="1847088"/>
            <a:ext cx="5548039"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9528C99C-A5D6-5CB9-2780-06A5DFF9BEA7}"/>
              </a:ext>
            </a:extLst>
          </p:cNvPr>
          <p:cNvSpPr>
            <a:spLocks noGrp="1"/>
          </p:cNvSpPr>
          <p:nvPr>
            <p:ph type="title"/>
          </p:nvPr>
        </p:nvSpPr>
        <p:spPr>
          <a:xfrm>
            <a:off x="1451579" y="804519"/>
            <a:ext cx="5550357" cy="1049235"/>
          </a:xfrm>
        </p:spPr>
        <p:txBody>
          <a:bodyPr vert="horz" lIns="91440" tIns="45720" rIns="91440" bIns="45720" rtlCol="0" anchor="t">
            <a:normAutofit/>
          </a:bodyPr>
          <a:lstStyle/>
          <a:p>
            <a:r>
              <a:rPr lang="en-US" altLang="en-US"/>
              <a:t>Looking at a book for the first time</a:t>
            </a:r>
            <a:endParaRPr lang="en-US"/>
          </a:p>
        </p:txBody>
      </p:sp>
      <p:sp>
        <p:nvSpPr>
          <p:cNvPr id="3" name="Footer Placeholder 2">
            <a:extLst>
              <a:ext uri="{FF2B5EF4-FFF2-40B4-BE49-F238E27FC236}">
                <a16:creationId xmlns:a16="http://schemas.microsoft.com/office/drawing/2014/main" id="{C0D5AB55-7042-AA99-0CD2-11B976AB0340}"/>
              </a:ext>
            </a:extLst>
          </p:cNvPr>
          <p:cNvSpPr>
            <a:spLocks noGrp="1"/>
          </p:cNvSpPr>
          <p:nvPr>
            <p:ph type="ftr" sz="quarter" idx="11"/>
          </p:nvPr>
        </p:nvSpPr>
        <p:spPr>
          <a:xfrm>
            <a:off x="1451579" y="329307"/>
            <a:ext cx="5550357" cy="309201"/>
          </a:xfrm>
        </p:spPr>
        <p:txBody>
          <a:bodyPr vert="horz" lIns="91440" tIns="45720" rIns="91440" bIns="45720" rtlCol="0" anchor="ctr">
            <a:normAutofit/>
          </a:bodyPr>
          <a:lstStyle/>
          <a:p>
            <a:pPr>
              <a:spcAft>
                <a:spcPts val="600"/>
              </a:spcAft>
            </a:pPr>
            <a:r>
              <a:rPr lang="en-US"/>
              <a:t>A Family for learning. A family for ALL.</a:t>
            </a:r>
          </a:p>
        </p:txBody>
      </p:sp>
      <p:sp>
        <p:nvSpPr>
          <p:cNvPr id="23" name="Rectangle 22">
            <a:extLst>
              <a:ext uri="{FF2B5EF4-FFF2-40B4-BE49-F238E27FC236}">
                <a16:creationId xmlns:a16="http://schemas.microsoft.com/office/drawing/2014/main" id="{19E5CB6C-D5A1-44AB-BAD0-E76C67ED28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4" name="Content Placeholder 2">
            <a:extLst>
              <a:ext uri="{FF2B5EF4-FFF2-40B4-BE49-F238E27FC236}">
                <a16:creationId xmlns:a16="http://schemas.microsoft.com/office/drawing/2014/main" id="{D6F44D31-D7E2-8436-6113-5A504D4D765D}"/>
              </a:ext>
            </a:extLst>
          </p:cNvPr>
          <p:cNvSpPr txBox="1">
            <a:spLocks/>
          </p:cNvSpPr>
          <p:nvPr/>
        </p:nvSpPr>
        <p:spPr>
          <a:xfrm>
            <a:off x="1451579" y="2015732"/>
            <a:ext cx="5550357" cy="3450613"/>
          </a:xfr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r>
              <a:rPr lang="en-US" altLang="en-US"/>
              <a:t>Encourage your child to relate the book to their own experiences.</a:t>
            </a:r>
          </a:p>
          <a:p>
            <a:r>
              <a:rPr lang="en-US" altLang="en-US"/>
              <a:t>Talk about the </a:t>
            </a:r>
            <a:r>
              <a:rPr lang="en-US" altLang="en-US" b="1"/>
              <a:t>characters </a:t>
            </a:r>
            <a:r>
              <a:rPr lang="en-US" altLang="en-US"/>
              <a:t>in the story and what they might be thinking or feeling.  </a:t>
            </a:r>
          </a:p>
          <a:p>
            <a:r>
              <a:rPr lang="en-US" altLang="en-US"/>
              <a:t>Ask </a:t>
            </a:r>
            <a:r>
              <a:rPr lang="en-US" altLang="en-US" b="1"/>
              <a:t>questions</a:t>
            </a:r>
            <a:r>
              <a:rPr lang="en-US" altLang="en-US"/>
              <a:t> to encourage your child to make sense of what they have read. How/Why?</a:t>
            </a:r>
          </a:p>
          <a:p>
            <a:r>
              <a:rPr lang="en-US" altLang="en-US"/>
              <a:t>Sometimes, practise </a:t>
            </a:r>
            <a:r>
              <a:rPr lang="en-US" altLang="en-US" b="1"/>
              <a:t>retelling</a:t>
            </a:r>
            <a:r>
              <a:rPr lang="en-US" altLang="en-US"/>
              <a:t> the story, </a:t>
            </a:r>
          </a:p>
          <a:p>
            <a:endParaRPr lang="en-US" altLang="en-US"/>
          </a:p>
        </p:txBody>
      </p:sp>
      <p:pic>
        <p:nvPicPr>
          <p:cNvPr id="5" name="Picture 1" descr="Picture of Kipper">
            <a:extLst>
              <a:ext uri="{FF2B5EF4-FFF2-40B4-BE49-F238E27FC236}">
                <a16:creationId xmlns:a16="http://schemas.microsoft.com/office/drawing/2014/main" id="{544157CA-34BF-D9EA-207B-AF556600FAA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777579" y="481109"/>
            <a:ext cx="1466866" cy="249190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descr="C:\Users\M\AppData\Local\Microsoft\Windows\Temporary Internet Files\Content.IE5\BL3NIB7V\MC900115998[1].wmf">
            <a:extLst>
              <a:ext uri="{FF2B5EF4-FFF2-40B4-BE49-F238E27FC236}">
                <a16:creationId xmlns:a16="http://schemas.microsoft.com/office/drawing/2014/main" id="{BE4F5E02-E3FB-76E7-F790-E0C030F9717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a:xfrm>
            <a:off x="8117608" y="3138486"/>
            <a:ext cx="2786807" cy="2491907"/>
          </a:xfrm>
          <a:prstGeom prst="rect">
            <a:avLst/>
          </a:prstGeom>
          <a:noFill/>
        </p:spPr>
      </p:pic>
      <p:pic>
        <p:nvPicPr>
          <p:cNvPr id="25" name="Picture 24">
            <a:extLst>
              <a:ext uri="{FF2B5EF4-FFF2-40B4-BE49-F238E27FC236}">
                <a16:creationId xmlns:a16="http://schemas.microsoft.com/office/drawing/2014/main" id="{D5A16967-5C32-4A48-9F02-4F0228AC8D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7" name="Straight Connector 26">
            <a:extLst>
              <a:ext uri="{FF2B5EF4-FFF2-40B4-BE49-F238E27FC236}">
                <a16:creationId xmlns:a16="http://schemas.microsoft.com/office/drawing/2014/main" id="{942D078B-EF20-4DB1-AA1B-87F212C56A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5730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2055" name="Rectangle 2054">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2057" name="Picture 2056">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059" name="Straight Connector 2058">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2061" name="Straight Connector 2060">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A5B0787E-C9EB-1F22-39CC-0221EA90E5E2}"/>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a:t>Phonics </a:t>
            </a:r>
          </a:p>
        </p:txBody>
      </p:sp>
      <p:sp>
        <p:nvSpPr>
          <p:cNvPr id="3" name="Footer Placeholder 2">
            <a:extLst>
              <a:ext uri="{FF2B5EF4-FFF2-40B4-BE49-F238E27FC236}">
                <a16:creationId xmlns:a16="http://schemas.microsoft.com/office/drawing/2014/main" id="{1DAB98CC-BC8F-5A97-8018-5C6DFE91DE3E}"/>
              </a:ext>
            </a:extLst>
          </p:cNvPr>
          <p:cNvSpPr>
            <a:spLocks noGrp="1"/>
          </p:cNvSpPr>
          <p:nvPr>
            <p:ph type="ftr" sz="quarter" idx="11"/>
          </p:nvPr>
        </p:nvSpPr>
        <p:spPr>
          <a:xfrm>
            <a:off x="1451579" y="329307"/>
            <a:ext cx="5938836" cy="309201"/>
          </a:xfrm>
        </p:spPr>
        <p:txBody>
          <a:bodyPr vert="horz" lIns="91440" tIns="45720" rIns="91440" bIns="45720" rtlCol="0" anchor="ctr">
            <a:normAutofit/>
          </a:bodyPr>
          <a:lstStyle/>
          <a:p>
            <a:pPr>
              <a:spcAft>
                <a:spcPts val="600"/>
              </a:spcAft>
            </a:pPr>
            <a:r>
              <a:rPr lang="en-US"/>
              <a:t>A Family for learning. A family for ALL.</a:t>
            </a:r>
          </a:p>
        </p:txBody>
      </p:sp>
      <p:sp>
        <p:nvSpPr>
          <p:cNvPr id="4" name="Content Placeholder 2">
            <a:extLst>
              <a:ext uri="{FF2B5EF4-FFF2-40B4-BE49-F238E27FC236}">
                <a16:creationId xmlns:a16="http://schemas.microsoft.com/office/drawing/2014/main" id="{98A08435-6C22-F1A4-6B44-2D4EE3F11621}"/>
              </a:ext>
            </a:extLst>
          </p:cNvPr>
          <p:cNvSpPr txBox="1">
            <a:spLocks/>
          </p:cNvSpPr>
          <p:nvPr/>
        </p:nvSpPr>
        <p:spPr>
          <a:xfrm>
            <a:off x="1451579" y="2015734"/>
            <a:ext cx="6195784" cy="3450613"/>
          </a:xfr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10000"/>
              </a:lnSpc>
            </a:pPr>
            <a:r>
              <a:rPr lang="en-US" altLang="en-US" sz="1300" dirty="0"/>
              <a:t>We follow the ‘Little </a:t>
            </a:r>
            <a:r>
              <a:rPr lang="en-US" altLang="en-US" sz="1300" dirty="0" err="1"/>
              <a:t>Wandle</a:t>
            </a:r>
            <a:r>
              <a:rPr lang="en-US" altLang="en-US" sz="1300" dirty="0"/>
              <a:t>.’ </a:t>
            </a:r>
          </a:p>
          <a:p>
            <a:pPr>
              <a:lnSpc>
                <a:spcPct val="110000"/>
              </a:lnSpc>
            </a:pPr>
            <a:r>
              <a:rPr lang="en-US" altLang="en-US" sz="1300" dirty="0"/>
              <a:t>Phonics is taught daily, and a new letter sound is learnt each day.</a:t>
            </a:r>
          </a:p>
          <a:p>
            <a:pPr>
              <a:lnSpc>
                <a:spcPct val="110000"/>
              </a:lnSpc>
            </a:pPr>
            <a:r>
              <a:rPr lang="en-US" altLang="en-US" sz="1300" dirty="0"/>
              <a:t>Phonics helps children to segment words and blend them together to read and spell, such as c-a-t- </a:t>
            </a:r>
            <a:r>
              <a:rPr lang="en-US" altLang="en-US" sz="1300" i="1" dirty="0"/>
              <a:t>cat</a:t>
            </a:r>
          </a:p>
          <a:p>
            <a:pPr marL="0" indent="0">
              <a:lnSpc>
                <a:spcPct val="110000"/>
              </a:lnSpc>
              <a:buNone/>
            </a:pPr>
            <a:endParaRPr lang="en-US" sz="1300" i="1" dirty="0"/>
          </a:p>
          <a:p>
            <a:pPr marL="0" indent="0">
              <a:lnSpc>
                <a:spcPct val="110000"/>
              </a:lnSpc>
              <a:buNone/>
            </a:pPr>
            <a:r>
              <a:rPr lang="en-US" sz="1300" dirty="0"/>
              <a:t>The main method that we use to teach children to read and write is through phonic work </a:t>
            </a:r>
          </a:p>
          <a:p>
            <a:pPr>
              <a:lnSpc>
                <a:spcPct val="110000"/>
              </a:lnSpc>
            </a:pPr>
            <a:r>
              <a:rPr lang="en-US" sz="1300" b="1" u="sng" dirty="0"/>
              <a:t>Segmenting</a:t>
            </a:r>
            <a:r>
              <a:rPr lang="en-US" sz="1300" dirty="0"/>
              <a:t> consists of splitting whole words into individual sounds to spell</a:t>
            </a:r>
          </a:p>
          <a:p>
            <a:pPr>
              <a:lnSpc>
                <a:spcPct val="110000"/>
              </a:lnSpc>
            </a:pPr>
            <a:r>
              <a:rPr lang="en-US" sz="1300" b="1" u="sng" dirty="0"/>
              <a:t>Blending</a:t>
            </a:r>
            <a:r>
              <a:rPr lang="en-US" sz="1300" dirty="0"/>
              <a:t> is merging individual sounds into whole words to read</a:t>
            </a:r>
          </a:p>
          <a:p>
            <a:pPr>
              <a:lnSpc>
                <a:spcPct val="110000"/>
              </a:lnSpc>
            </a:pPr>
            <a:r>
              <a:rPr lang="en-US" sz="1300" dirty="0"/>
              <a:t>If the children cannot hear the sounds or blend them orally it could hinder them with reading and writing</a:t>
            </a:r>
          </a:p>
          <a:p>
            <a:pPr>
              <a:lnSpc>
                <a:spcPct val="110000"/>
              </a:lnSpc>
            </a:pPr>
            <a:endParaRPr lang="en-US" altLang="en-US" sz="1300" i="1" dirty="0"/>
          </a:p>
        </p:txBody>
      </p:sp>
      <p:pic>
        <p:nvPicPr>
          <p:cNvPr id="2050" name="Picture 2" descr="Little Wandle">
            <a:extLst>
              <a:ext uri="{FF2B5EF4-FFF2-40B4-BE49-F238E27FC236}">
                <a16:creationId xmlns:a16="http://schemas.microsoft.com/office/drawing/2014/main" id="{6F587DEB-E818-482F-B198-71B0B97283E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8128756" y="2277991"/>
            <a:ext cx="2926098" cy="29260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1923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2" name="Picture 11">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4" name="Straight Connector 13">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A56012FD-74A8-4C91-B318-435CF2B719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
        <p:nvSpPr>
          <p:cNvPr id="2" name="Title 1">
            <a:extLst>
              <a:ext uri="{FF2B5EF4-FFF2-40B4-BE49-F238E27FC236}">
                <a16:creationId xmlns:a16="http://schemas.microsoft.com/office/drawing/2014/main" id="{61C67F8F-E1AE-4833-6D6E-7E149A565642}"/>
              </a:ext>
            </a:extLst>
          </p:cNvPr>
          <p:cNvSpPr>
            <a:spLocks noGrp="1"/>
          </p:cNvSpPr>
          <p:nvPr>
            <p:ph type="title"/>
          </p:nvPr>
        </p:nvSpPr>
        <p:spPr>
          <a:xfrm>
            <a:off x="1451579" y="804519"/>
            <a:ext cx="9603275" cy="1049235"/>
          </a:xfrm>
        </p:spPr>
        <p:txBody>
          <a:bodyPr vert="horz" lIns="91440" tIns="45720" rIns="91440" bIns="45720" rtlCol="0" anchor="t">
            <a:normAutofit/>
          </a:bodyPr>
          <a:lstStyle/>
          <a:p>
            <a:r>
              <a:rPr lang="en-US"/>
              <a:t>High frequency words</a:t>
            </a:r>
          </a:p>
        </p:txBody>
      </p:sp>
      <p:sp>
        <p:nvSpPr>
          <p:cNvPr id="3" name="Footer Placeholder 2">
            <a:extLst>
              <a:ext uri="{FF2B5EF4-FFF2-40B4-BE49-F238E27FC236}">
                <a16:creationId xmlns:a16="http://schemas.microsoft.com/office/drawing/2014/main" id="{E3E351A3-3570-DE84-F75D-6E23E0726838}"/>
              </a:ext>
            </a:extLst>
          </p:cNvPr>
          <p:cNvSpPr>
            <a:spLocks noGrp="1"/>
          </p:cNvSpPr>
          <p:nvPr>
            <p:ph type="ftr" sz="quarter" idx="11"/>
          </p:nvPr>
        </p:nvSpPr>
        <p:spPr>
          <a:xfrm>
            <a:off x="1451579" y="329307"/>
            <a:ext cx="5938836" cy="309201"/>
          </a:xfrm>
        </p:spPr>
        <p:txBody>
          <a:bodyPr vert="horz" lIns="91440" tIns="45720" rIns="91440" bIns="45720" rtlCol="0" anchor="ctr">
            <a:normAutofit/>
          </a:bodyPr>
          <a:lstStyle/>
          <a:p>
            <a:pPr>
              <a:spcAft>
                <a:spcPts val="600"/>
              </a:spcAft>
            </a:pPr>
            <a:r>
              <a:rPr lang="en-US"/>
              <a:t>A Family for learning. A family for ALL.</a:t>
            </a:r>
          </a:p>
        </p:txBody>
      </p:sp>
      <p:sp>
        <p:nvSpPr>
          <p:cNvPr id="4" name="Content Placeholder 2">
            <a:extLst>
              <a:ext uri="{FF2B5EF4-FFF2-40B4-BE49-F238E27FC236}">
                <a16:creationId xmlns:a16="http://schemas.microsoft.com/office/drawing/2014/main" id="{F783703E-F11C-1A36-2EE1-5F66CA8AE3A6}"/>
              </a:ext>
            </a:extLst>
          </p:cNvPr>
          <p:cNvSpPr txBox="1">
            <a:spLocks/>
          </p:cNvSpPr>
          <p:nvPr/>
        </p:nvSpPr>
        <p:spPr>
          <a:xfrm>
            <a:off x="1451579" y="2015734"/>
            <a:ext cx="6195784" cy="3450613"/>
          </a:xfr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a:lstStyle>
          <a:p>
            <a:pPr>
              <a:lnSpc>
                <a:spcPct val="110000"/>
              </a:lnSpc>
            </a:pPr>
            <a:r>
              <a:rPr lang="en-US" altLang="en-US" sz="1700"/>
              <a:t>We refer to some of these words as ‘tricky words’ in school.</a:t>
            </a:r>
          </a:p>
          <a:p>
            <a:pPr>
              <a:lnSpc>
                <a:spcPct val="110000"/>
              </a:lnSpc>
            </a:pPr>
            <a:r>
              <a:rPr lang="en-US" altLang="en-US" sz="1700"/>
              <a:t>They are mostly words that cannot be sounded out.</a:t>
            </a:r>
          </a:p>
          <a:p>
            <a:pPr>
              <a:lnSpc>
                <a:spcPct val="110000"/>
              </a:lnSpc>
            </a:pPr>
            <a:r>
              <a:rPr lang="en-US" altLang="en-US" sz="1700"/>
              <a:t>Once a week, during phonics teaching time children will learn to read some new tricky words.</a:t>
            </a:r>
          </a:p>
          <a:p>
            <a:pPr>
              <a:lnSpc>
                <a:spcPct val="110000"/>
              </a:lnSpc>
            </a:pPr>
            <a:r>
              <a:rPr lang="en-US" altLang="en-US" sz="1700"/>
              <a:t>Children learn to read the tricky words using the ‘Look and say’ method.  Using flashcards, playing pairs, snap or bingo all help children to remember these words.</a:t>
            </a:r>
          </a:p>
          <a:p>
            <a:pPr>
              <a:lnSpc>
                <a:spcPct val="110000"/>
              </a:lnSpc>
            </a:pPr>
            <a:r>
              <a:rPr lang="en-US" altLang="en-US" sz="1700"/>
              <a:t>If a child attempts to sound out a tricky word you can say to them “This is a tricky word and we can’t sound it out.” </a:t>
            </a:r>
          </a:p>
        </p:txBody>
      </p:sp>
      <p:pic>
        <p:nvPicPr>
          <p:cNvPr id="5" name="Picture 3" descr="A close-up of several yellow signs&#10;&#10;Description automatically generated with low confidence">
            <a:extLst>
              <a:ext uri="{FF2B5EF4-FFF2-40B4-BE49-F238E27FC236}">
                <a16:creationId xmlns:a16="http://schemas.microsoft.com/office/drawing/2014/main" id="{CE5263A3-909B-363E-3600-F4BDAE3E20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8128756" y="2665699"/>
            <a:ext cx="2926098" cy="215068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919793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0" name="Rectangle 8">
            <a:extLst>
              <a:ext uri="{FF2B5EF4-FFF2-40B4-BE49-F238E27FC236}">
                <a16:creationId xmlns:a16="http://schemas.microsoft.com/office/drawing/2014/main" id="{EEA869E1-F851-4A52-92F5-77E592B76A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41" name="Picture 10">
            <a:extLst>
              <a:ext uri="{FF2B5EF4-FFF2-40B4-BE49-F238E27FC236}">
                <a16:creationId xmlns:a16="http://schemas.microsoft.com/office/drawing/2014/main" id="{B083AD55-8296-44BD-8E14-DD2DDBC351B0}"/>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42" name="Straight Connector 12">
            <a:extLst>
              <a:ext uri="{FF2B5EF4-FFF2-40B4-BE49-F238E27FC236}">
                <a16:creationId xmlns:a16="http://schemas.microsoft.com/office/drawing/2014/main" id="{2BF46B26-15FC-4C5A-94FA-AE9ED64B5C2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43" name="Straight Connector 14">
            <a:extLst>
              <a:ext uri="{FF2B5EF4-FFF2-40B4-BE49-F238E27FC236}">
                <a16:creationId xmlns:a16="http://schemas.microsoft.com/office/drawing/2014/main" id="{912F6065-5345-44BD-B66E-5487CCD7A9B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44" name="Rectangle 16">
            <a:extLst>
              <a:ext uri="{FF2B5EF4-FFF2-40B4-BE49-F238E27FC236}">
                <a16:creationId xmlns:a16="http://schemas.microsoft.com/office/drawing/2014/main" id="{E7ABCFA2-55B0-438C-A39A-637FFC624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18">
            <a:extLst>
              <a:ext uri="{FF2B5EF4-FFF2-40B4-BE49-F238E27FC236}">
                <a16:creationId xmlns:a16="http://schemas.microsoft.com/office/drawing/2014/main" id="{1BD2C934-710E-4E0E-9ED4-03F07E0192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sp>
        <p:nvSpPr>
          <p:cNvPr id="2" name="Title 1">
            <a:extLst>
              <a:ext uri="{FF2B5EF4-FFF2-40B4-BE49-F238E27FC236}">
                <a16:creationId xmlns:a16="http://schemas.microsoft.com/office/drawing/2014/main" id="{77DF243C-BD7F-EB52-6371-910C015BF920}"/>
              </a:ext>
            </a:extLst>
          </p:cNvPr>
          <p:cNvSpPr>
            <a:spLocks noGrp="1"/>
          </p:cNvSpPr>
          <p:nvPr>
            <p:ph type="title"/>
          </p:nvPr>
        </p:nvSpPr>
        <p:spPr>
          <a:xfrm>
            <a:off x="485695" y="1474969"/>
            <a:ext cx="3026558" cy="1868760"/>
          </a:xfrm>
        </p:spPr>
        <p:txBody>
          <a:bodyPr vert="horz" lIns="91440" tIns="45720" rIns="91440" bIns="0" rtlCol="0" anchor="b">
            <a:normAutofit/>
          </a:bodyPr>
          <a:lstStyle/>
          <a:p>
            <a:r>
              <a:rPr lang="en-US" sz="3300"/>
              <a:t>7 Top Tips to support reading aT HOME</a:t>
            </a:r>
          </a:p>
        </p:txBody>
      </p:sp>
      <p:cxnSp>
        <p:nvCxnSpPr>
          <p:cNvPr id="46" name="Straight Connector 20">
            <a:extLst>
              <a:ext uri="{FF2B5EF4-FFF2-40B4-BE49-F238E27FC236}">
                <a16:creationId xmlns:a16="http://schemas.microsoft.com/office/drawing/2014/main" id="{0AD0F4F3-8F5C-421F-9FC1-DB3ED0BF61D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09" y="3526496"/>
            <a:ext cx="3023617" cy="0"/>
          </a:xfrm>
          <a:prstGeom prst="line">
            <a:avLst/>
          </a:prstGeom>
          <a:ln w="31750"/>
        </p:spPr>
        <p:style>
          <a:lnRef idx="3">
            <a:schemeClr val="accent1"/>
          </a:lnRef>
          <a:fillRef idx="0">
            <a:schemeClr val="accent1"/>
          </a:fillRef>
          <a:effectRef idx="2">
            <a:schemeClr val="accent1"/>
          </a:effectRef>
          <a:fontRef idx="minor">
            <a:schemeClr val="tx1"/>
          </a:fontRef>
        </p:style>
      </p:cxnSp>
      <p:pic>
        <p:nvPicPr>
          <p:cNvPr id="4" name="Picture 4" descr="Graphical user interface, text&#10;&#10;Description automatically generated">
            <a:extLst>
              <a:ext uri="{FF2B5EF4-FFF2-40B4-BE49-F238E27FC236}">
                <a16:creationId xmlns:a16="http://schemas.microsoft.com/office/drawing/2014/main" id="{DDFA0028-E099-53B6-236D-6EF88698943A}"/>
              </a:ext>
            </a:extLst>
          </p:cNvPr>
          <p:cNvPicPr>
            <a:picLocks noChangeAspect="1"/>
          </p:cNvPicPr>
          <p:nvPr/>
        </p:nvPicPr>
        <p:blipFill>
          <a:blip r:embed="rId3"/>
          <a:stretch>
            <a:fillRect/>
          </a:stretch>
        </p:blipFill>
        <p:spPr>
          <a:xfrm>
            <a:off x="3889174" y="61862"/>
            <a:ext cx="3566778" cy="6014740"/>
          </a:xfrm>
          <a:prstGeom prst="rect">
            <a:avLst/>
          </a:prstGeom>
        </p:spPr>
      </p:pic>
      <p:pic>
        <p:nvPicPr>
          <p:cNvPr id="3" name="Picture 3" descr="Mother reading to child">
            <a:extLst>
              <a:ext uri="{FF2B5EF4-FFF2-40B4-BE49-F238E27FC236}">
                <a16:creationId xmlns:a16="http://schemas.microsoft.com/office/drawing/2014/main" id="{4B4785B2-A06B-A54E-AD35-989A4552E3CB}"/>
              </a:ext>
            </a:extLst>
          </p:cNvPr>
          <p:cNvPicPr>
            <a:picLocks noChangeAspect="1"/>
          </p:cNvPicPr>
          <p:nvPr/>
        </p:nvPicPr>
        <p:blipFill>
          <a:blip r:embed="rId4"/>
          <a:stretch>
            <a:fillRect/>
          </a:stretch>
        </p:blipFill>
        <p:spPr>
          <a:xfrm>
            <a:off x="8195380" y="2884640"/>
            <a:ext cx="3692411" cy="2464684"/>
          </a:xfrm>
          <a:prstGeom prst="rect">
            <a:avLst/>
          </a:prstGeom>
        </p:spPr>
      </p:pic>
      <p:pic>
        <p:nvPicPr>
          <p:cNvPr id="47" name="Picture 22">
            <a:extLst>
              <a:ext uri="{FF2B5EF4-FFF2-40B4-BE49-F238E27FC236}">
                <a16:creationId xmlns:a16="http://schemas.microsoft.com/office/drawing/2014/main" id="{B0A40572-62E5-460B-AD24-B6628527ACB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25" name="Straight Connector 24">
            <a:extLst>
              <a:ext uri="{FF2B5EF4-FFF2-40B4-BE49-F238E27FC236}">
                <a16:creationId xmlns:a16="http://schemas.microsoft.com/office/drawing/2014/main" id="{F1D872D4-D7E5-4CD8-9DAC-2BC612F08E6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6CFFE6BD-2680-CE85-9B66-43CBA41117F6}"/>
              </a:ext>
            </a:extLst>
          </p:cNvPr>
          <p:cNvSpPr txBox="1"/>
          <p:nvPr/>
        </p:nvSpPr>
        <p:spPr>
          <a:xfrm>
            <a:off x="8059615" y="263769"/>
            <a:ext cx="3824653" cy="23637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90000"/>
              </a:lnSpc>
              <a:spcBef>
                <a:spcPct val="0"/>
              </a:spcBef>
              <a:buFont typeface="Arial,Sans-Serif"/>
              <a:buChar char="•"/>
            </a:pPr>
            <a:r>
              <a:rPr lang="en-GB" cap="all" dirty="0">
                <a:ea typeface="+mn-lt"/>
                <a:cs typeface="+mn-lt"/>
              </a:rPr>
              <a:t>READING IS A KEY SKILL THAT LAYS THE FOUNDATION FOR ALL FUTURE LEARNING. LITTLE AND OFTEN IS ESSENTIAL TO REINFORCE READING SKILLS AND DEVELOP A LOVE AND ENJOYMENT FOR BOOKS! </a:t>
            </a:r>
            <a:endParaRPr lang="en-GB" dirty="0">
              <a:ea typeface="+mn-lt"/>
              <a:cs typeface="+mn-lt"/>
            </a:endParaRPr>
          </a:p>
          <a:p>
            <a:pPr algn="l"/>
            <a:endParaRPr lang="en-GB" dirty="0"/>
          </a:p>
        </p:txBody>
      </p:sp>
      <p:sp>
        <p:nvSpPr>
          <p:cNvPr id="7" name="Footer Placeholder 2">
            <a:extLst>
              <a:ext uri="{FF2B5EF4-FFF2-40B4-BE49-F238E27FC236}">
                <a16:creationId xmlns:a16="http://schemas.microsoft.com/office/drawing/2014/main" id="{2DBE0634-3626-7411-6059-951BBFACCD29}"/>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11385076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4000"/>
                <a:satMod val="80000"/>
                <a:lumMod val="106000"/>
              </a:schemeClr>
            </a:gs>
            <a:gs pos="100000">
              <a:schemeClr val="bg2">
                <a:shade val="80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CABCAE3-64FC-4149-819F-2C1812824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10" name="Picture 9">
            <a:extLst>
              <a:ext uri="{FF2B5EF4-FFF2-40B4-BE49-F238E27FC236}">
                <a16:creationId xmlns:a16="http://schemas.microsoft.com/office/drawing/2014/main" id="{012FDCFE-9AD2-4D8A-8CBF-B3AA37EBF6D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12" name="Straight Connector 11">
            <a:extLst>
              <a:ext uri="{FF2B5EF4-FFF2-40B4-BE49-F238E27FC236}">
                <a16:creationId xmlns:a16="http://schemas.microsoft.com/office/drawing/2014/main" id="{FBD463FC-4CA8-4FF4-85A3-AF9F4B98D21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BECF35C3-8B44-4F4B-BD25-4C01823DB2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 useBgFill="1">
        <p:nvSpPr>
          <p:cNvPr id="16" name="Rectangle 15">
            <a:extLst>
              <a:ext uri="{FF2B5EF4-FFF2-40B4-BE49-F238E27FC236}">
                <a16:creationId xmlns:a16="http://schemas.microsoft.com/office/drawing/2014/main" id="{2FA7AD0A-1871-4DF8-9235-F49D0513B9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36B04CFB-FAE5-47DD-9B3E-4E9BA7A89C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cxnSp>
        <p:nvCxnSpPr>
          <p:cNvPr id="20" name="Straight Connector 19">
            <a:extLst>
              <a:ext uri="{FF2B5EF4-FFF2-40B4-BE49-F238E27FC236}">
                <a16:creationId xmlns:a16="http://schemas.microsoft.com/office/drawing/2014/main" id="{EE68D41B-9286-479F-9AB7-678C8E348D7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9301" y="3528543"/>
            <a:ext cx="2823919" cy="0"/>
          </a:xfrm>
          <a:prstGeom prst="line">
            <a:avLst/>
          </a:prstGeom>
          <a:ln w="31750"/>
        </p:spPr>
        <p:style>
          <a:lnRef idx="3">
            <a:schemeClr val="accent1"/>
          </a:lnRef>
          <a:fillRef idx="0">
            <a:schemeClr val="accent1"/>
          </a:fillRef>
          <a:effectRef idx="2">
            <a:schemeClr val="accent1"/>
          </a:effectRef>
          <a:fontRef idx="minor">
            <a:schemeClr val="tx1"/>
          </a:fontRef>
        </p:style>
      </p:cxnSp>
      <p:grpSp>
        <p:nvGrpSpPr>
          <p:cNvPr id="22" name="Group 21">
            <a:extLst>
              <a:ext uri="{FF2B5EF4-FFF2-40B4-BE49-F238E27FC236}">
                <a16:creationId xmlns:a16="http://schemas.microsoft.com/office/drawing/2014/main" id="{E8ACF89C-CFC3-4D68-B3C4-2BEFB7BBE5F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979389" y="482171"/>
            <a:ext cx="7560115" cy="5149101"/>
            <a:chOff x="3979389" y="482171"/>
            <a:chExt cx="7560115" cy="5149101"/>
          </a:xfrm>
        </p:grpSpPr>
        <p:sp>
          <p:nvSpPr>
            <p:cNvPr id="23" name="Rectangle 22">
              <a:extLst>
                <a:ext uri="{FF2B5EF4-FFF2-40B4-BE49-F238E27FC236}">
                  <a16:creationId xmlns:a16="http://schemas.microsoft.com/office/drawing/2014/main" id="{3B770B7D-3C5C-4682-8DF0-20783592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389" y="482171"/>
              <a:ext cx="7560115"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6893E11-7EC1-4EB6-A2A8-0B693F8FE5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292448" y="812507"/>
              <a:ext cx="692827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622F7FD7-8884-4FD5-95AB-0B5C6033AD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55487" y="977965"/>
            <a:ext cx="6615582" cy="4135339"/>
          </a:xfrm>
          <a:prstGeom prst="rect">
            <a:avLst/>
          </a:prstGeom>
          <a:solidFill>
            <a:schemeClr val="bg1"/>
          </a:solidFill>
          <a:ln w="6350">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diagram&#10;&#10;Description automatically generated">
            <a:extLst>
              <a:ext uri="{FF2B5EF4-FFF2-40B4-BE49-F238E27FC236}">
                <a16:creationId xmlns:a16="http://schemas.microsoft.com/office/drawing/2014/main" id="{0FA1FF78-C111-5BD6-0666-F099A8F5320B}"/>
              </a:ext>
            </a:extLst>
          </p:cNvPr>
          <p:cNvPicPr>
            <a:picLocks noChangeAspect="1"/>
          </p:cNvPicPr>
          <p:nvPr/>
        </p:nvPicPr>
        <p:blipFill>
          <a:blip r:embed="rId3"/>
          <a:stretch>
            <a:fillRect/>
          </a:stretch>
        </p:blipFill>
        <p:spPr>
          <a:xfrm>
            <a:off x="5224639" y="1116345"/>
            <a:ext cx="5070389" cy="3866172"/>
          </a:xfrm>
          <a:prstGeom prst="rect">
            <a:avLst/>
          </a:prstGeom>
        </p:spPr>
      </p:pic>
      <p:pic>
        <p:nvPicPr>
          <p:cNvPr id="28" name="Picture 27">
            <a:extLst>
              <a:ext uri="{FF2B5EF4-FFF2-40B4-BE49-F238E27FC236}">
                <a16:creationId xmlns:a16="http://schemas.microsoft.com/office/drawing/2014/main" id="{16EFE474-4FE0-4E8F-8F09-5ED2C9E76A8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cxnSp>
        <p:nvCxnSpPr>
          <p:cNvPr id="30" name="Straight Connector 29">
            <a:extLst>
              <a:ext uri="{FF2B5EF4-FFF2-40B4-BE49-F238E27FC236}">
                <a16:creationId xmlns:a16="http://schemas.microsoft.com/office/drawing/2014/main" id="{CF8B8C81-54DC-4AF5-B682-3A2C70A6B5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969493F-243B-CA1A-7D89-BCE84F7F2A08}"/>
              </a:ext>
            </a:extLst>
          </p:cNvPr>
          <p:cNvSpPr>
            <a:spLocks noGrp="1"/>
          </p:cNvSpPr>
          <p:nvPr>
            <p:ph type="title"/>
          </p:nvPr>
        </p:nvSpPr>
        <p:spPr>
          <a:xfrm>
            <a:off x="203080" y="269060"/>
            <a:ext cx="3621788" cy="296442"/>
          </a:xfrm>
        </p:spPr>
        <p:txBody>
          <a:bodyPr vert="horz" lIns="91440" tIns="45720" rIns="91440" bIns="45720" rtlCol="0" anchor="t">
            <a:noAutofit/>
          </a:bodyPr>
          <a:lstStyle/>
          <a:p>
            <a:r>
              <a:rPr lang="en-GB" sz="1000" dirty="0">
                <a:ea typeface="+mj-lt"/>
                <a:cs typeface="+mj-lt"/>
              </a:rPr>
              <a:t>OUR NEW HOMEWORK POLICY REFLECTS ON RESEARCH EVIDENCE THAT SUGGESTS SHORT, FOCUSED TASKS OR ACTIVITIES WHICH RELATE DIRECTLY TO WHAT IS BEING TAUGHT, AND BUILT UPON IN SCHOOL, ARE LIKELY TO BE MORE EFFECTIVE THAN REGULAR DAILY HOMEWORK. OUR CORE PURPOSE FOR HOMEWORK WILL BE ALIGNED WITH 3 PILLARS OF LEARNING: </a:t>
            </a:r>
            <a:br>
              <a:rPr lang="en-GB" sz="1000" b="1" dirty="0">
                <a:ea typeface="+mj-lt"/>
                <a:cs typeface="+mj-lt"/>
              </a:rPr>
            </a:br>
            <a:br>
              <a:rPr lang="en-GB" sz="1000" b="1" dirty="0">
                <a:ea typeface="+mj-lt"/>
                <a:cs typeface="+mj-lt"/>
              </a:rPr>
            </a:br>
            <a:r>
              <a:rPr lang="en-GB" sz="1000" b="1" dirty="0">
                <a:ea typeface="+mj-lt"/>
                <a:cs typeface="+mj-lt"/>
              </a:rPr>
              <a:t>Retrieval</a:t>
            </a:r>
            <a:r>
              <a:rPr lang="en-GB" sz="1000" dirty="0">
                <a:ea typeface="+mj-lt"/>
                <a:cs typeface="+mj-lt"/>
              </a:rPr>
              <a:t>- Retrieval practice brings information to mind, boosting  long-term learning.</a:t>
            </a:r>
            <a:br>
              <a:rPr lang="en-GB" sz="1000" dirty="0">
                <a:ea typeface="+mj-lt"/>
                <a:cs typeface="+mj-lt"/>
              </a:rPr>
            </a:br>
            <a:br>
              <a:rPr lang="en-GB" sz="1000" dirty="0">
                <a:ea typeface="+mj-lt"/>
                <a:cs typeface="+mj-lt"/>
              </a:rPr>
            </a:br>
            <a:r>
              <a:rPr lang="en-GB" sz="1000" b="1" dirty="0">
                <a:ea typeface="+mj-lt"/>
                <a:cs typeface="+mj-lt"/>
              </a:rPr>
              <a:t>Consolidation</a:t>
            </a:r>
            <a:r>
              <a:rPr lang="en-GB" sz="1000" dirty="0">
                <a:ea typeface="+mj-lt"/>
                <a:cs typeface="+mj-lt"/>
              </a:rPr>
              <a:t>- New material is reviewed and learning is reinforced, enabling the teacher to reflect on the learning objectives and give whole class or individual feedback.</a:t>
            </a:r>
            <a:br>
              <a:rPr lang="en-GB" sz="1000" dirty="0">
                <a:ea typeface="+mj-lt"/>
                <a:cs typeface="+mj-lt"/>
              </a:rPr>
            </a:br>
            <a:endParaRPr lang="en-GB" sz="1000" dirty="0"/>
          </a:p>
          <a:p>
            <a:r>
              <a:rPr lang="en-GB" sz="1000" b="1" dirty="0">
                <a:ea typeface="+mj-lt"/>
                <a:cs typeface="+mj-lt"/>
              </a:rPr>
              <a:t>Pre-Learn</a:t>
            </a:r>
            <a:r>
              <a:rPr lang="en-GB" sz="1000" dirty="0">
                <a:ea typeface="+mj-lt"/>
                <a:cs typeface="+mj-lt"/>
              </a:rPr>
              <a:t>-presented with new material in preparation to discuss the following week in class, this in effect ‘flips’ the learning to introduce a new concept prior to the lesson. PRE- LEARNING WILL CONNECT NEW KNOWLEDGE WITH PRIOR KNOWLEDGE.</a:t>
            </a:r>
            <a:br>
              <a:rPr lang="en-GB" sz="1000" dirty="0">
                <a:ea typeface="+mj-lt"/>
                <a:cs typeface="+mj-lt"/>
              </a:rPr>
            </a:br>
            <a:br>
              <a:rPr lang="en-GB" sz="1000" dirty="0">
                <a:ea typeface="+mj-lt"/>
                <a:cs typeface="+mj-lt"/>
              </a:rPr>
            </a:br>
            <a:br>
              <a:rPr lang="en-GB" sz="1000" dirty="0">
                <a:ea typeface="+mj-lt"/>
                <a:cs typeface="+mj-lt"/>
              </a:rPr>
            </a:br>
            <a:br>
              <a:rPr lang="en-GB" sz="1000" dirty="0">
                <a:ea typeface="+mj-lt"/>
                <a:cs typeface="+mj-lt"/>
              </a:rPr>
            </a:br>
            <a:endParaRPr lang="en-GB" sz="1000" dirty="0">
              <a:ea typeface="+mj-lt"/>
              <a:cs typeface="+mj-lt"/>
            </a:endParaRPr>
          </a:p>
          <a:p>
            <a:pPr marL="285750" indent="-285750">
              <a:buFont typeface="Arial"/>
              <a:buChar char="•"/>
            </a:pPr>
            <a:endParaRPr lang="en-GB" sz="1000" dirty="0">
              <a:ea typeface="+mj-lt"/>
              <a:cs typeface="+mj-lt"/>
            </a:endParaRPr>
          </a:p>
          <a:p>
            <a:r>
              <a:rPr lang="en-GB" sz="1000" dirty="0">
                <a:ea typeface="+mj-lt"/>
                <a:cs typeface="+mj-lt"/>
              </a:rPr>
              <a:t>homework will be sent home on </a:t>
            </a:r>
            <a:r>
              <a:rPr lang="en-GB" sz="1000" dirty="0" err="1">
                <a:ea typeface="+mj-lt"/>
                <a:cs typeface="+mj-lt"/>
              </a:rPr>
              <a:t>Classdojo</a:t>
            </a:r>
            <a:r>
              <a:rPr lang="en-GB" sz="1000" dirty="0">
                <a:ea typeface="+mj-lt"/>
                <a:cs typeface="+mj-lt"/>
              </a:rPr>
              <a:t> and all children will be provided with a book in which they can complete these activities. </a:t>
            </a:r>
            <a:br>
              <a:rPr lang="en-GB" sz="1000" dirty="0">
                <a:ea typeface="+mj-lt"/>
                <a:cs typeface="+mj-lt"/>
              </a:rPr>
            </a:br>
            <a:br>
              <a:rPr lang="en-GB" sz="1000" dirty="0">
                <a:ea typeface="+mj-lt"/>
                <a:cs typeface="+mj-lt"/>
              </a:rPr>
            </a:br>
            <a:br>
              <a:rPr lang="en-GB" sz="1000" dirty="0">
                <a:ea typeface="+mj-lt"/>
                <a:cs typeface="+mj-lt"/>
              </a:rPr>
            </a:br>
            <a:endParaRPr lang="en-GB" sz="1000" dirty="0">
              <a:ea typeface="+mj-lt"/>
              <a:cs typeface="+mj-lt"/>
            </a:endParaRPr>
          </a:p>
          <a:p>
            <a:endParaRPr lang="en-GB" sz="1000" dirty="0"/>
          </a:p>
        </p:txBody>
      </p:sp>
      <p:sp>
        <p:nvSpPr>
          <p:cNvPr id="6" name="Footer Placeholder 2">
            <a:extLst>
              <a:ext uri="{FF2B5EF4-FFF2-40B4-BE49-F238E27FC236}">
                <a16:creationId xmlns:a16="http://schemas.microsoft.com/office/drawing/2014/main" id="{3FB82877-97EC-1FA4-1C11-DA43B45496C5}"/>
              </a:ext>
            </a:extLst>
          </p:cNvPr>
          <p:cNvSpPr txBox="1">
            <a:spLocks/>
          </p:cNvSpPr>
          <p:nvPr/>
        </p:nvSpPr>
        <p:spPr>
          <a:xfrm>
            <a:off x="75402" y="6150753"/>
            <a:ext cx="3749466" cy="495374"/>
          </a:xfrm>
          <a:prstGeom prst="rect">
            <a:avLst/>
          </a:prstGeom>
        </p:spPr>
        <p:txBody>
          <a:bodyPr vert="horz" lIns="91440" tIns="45720" rIns="91440" bIns="45720" rtlCol="0" anchor="ctr"/>
          <a:lstStyle>
            <a:defPPr>
              <a:defRPr lang="en-US"/>
            </a:defPPr>
            <a:lvl1pPr marL="0" algn="l" defTabSz="457200" rtl="0" eaLnBrk="1" latinLnBrk="0" hangingPunct="1">
              <a:defRPr sz="10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GB" sz="1400" b="1" dirty="0">
                <a:solidFill>
                  <a:schemeClr val="bg1"/>
                </a:solidFill>
              </a:rPr>
              <a:t>A family for learning. A family for ALL.</a:t>
            </a:r>
          </a:p>
        </p:txBody>
      </p:sp>
    </p:spTree>
    <p:extLst>
      <p:ext uri="{BB962C8B-B14F-4D97-AF65-F5344CB8AC3E}">
        <p14:creationId xmlns:p14="http://schemas.microsoft.com/office/powerpoint/2010/main" val="337934648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190</TotalTime>
  <Words>859</Words>
  <Application>Microsoft Macintosh PowerPoint</Application>
  <PresentationFormat>Widescreen</PresentationFormat>
  <Paragraphs>68</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Arial,Sans-Serif</vt:lpstr>
      <vt:lpstr>Calibri</vt:lpstr>
      <vt:lpstr>Gill Sans MT</vt:lpstr>
      <vt:lpstr>Gallery</vt:lpstr>
      <vt:lpstr>WELCOME TO our first stay and learn session  </vt:lpstr>
      <vt:lpstr>PowerPoint Presentation</vt:lpstr>
      <vt:lpstr>Looking at a book for the first time </vt:lpstr>
      <vt:lpstr>Looking at a book for the first time </vt:lpstr>
      <vt:lpstr>Looking at a book for the first time</vt:lpstr>
      <vt:lpstr>Phonics </vt:lpstr>
      <vt:lpstr>High frequency words</vt:lpstr>
      <vt:lpstr>7 Top Tips to support reading aT HOME</vt:lpstr>
      <vt:lpstr>OUR NEW HOMEWORK POLICY REFLECTS ON RESEARCH EVIDENCE THAT SUGGESTS SHORT, FOCUSED TASKS OR ACTIVITIES WHICH RELATE DIRECTLY TO WHAT IS BEING TAUGHT, AND BUILT UPON IN SCHOOL, ARE LIKELY TO BE MORE EFFECTIVE THAN REGULAR DAILY HOMEWORK. OUR CORE PURPOSE FOR HOMEWORK WILL BE ALIGNED WITH 3 PILLARS OF LEARNING:   Retrieval- Retrieval practice brings information to mind, boosting  long-term learning.  Consolidation- New material is reviewed and learning is reinforced, enabling the teacher to reflect on the learning objectives and give whole class or individual feedback.  Pre-Learn-presented with new material in preparation to discuss the following week in class, this in effect ‘flips’ the learning to introduce a new concept prior to the lesson. PRE- LEARNING WILL CONNECT NEW KNOWLEDGE WITH PRIOR KNOWLEDGE.      homework will be sent home on Classdojo and all children will be provided with a book in which they can complete these activities.     </vt:lpstr>
      <vt:lpstr>Are you connected?</vt:lpstr>
      <vt:lpstr>Wrap around before &amp; after school </vt:lpstr>
      <vt:lpstr>Additional information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#Homework Tips</dc:title>
  <dc:creator>Joanne Makin</dc:creator>
  <cp:lastModifiedBy>Joanne Makin</cp:lastModifiedBy>
  <cp:revision>192</cp:revision>
  <cp:lastPrinted>2022-09-13T07:57:17Z</cp:lastPrinted>
  <dcterms:created xsi:type="dcterms:W3CDTF">2022-09-13T07:36:47Z</dcterms:created>
  <dcterms:modified xsi:type="dcterms:W3CDTF">2022-09-19T14:21:32Z</dcterms:modified>
</cp:coreProperties>
</file>