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1"/>
  </p:notesMasterIdLst>
  <p:sldIdLst>
    <p:sldId id="261" r:id="rId2"/>
    <p:sldId id="257" r:id="rId3"/>
    <p:sldId id="262" r:id="rId4"/>
    <p:sldId id="256" r:id="rId5"/>
    <p:sldId id="258" r:id="rId6"/>
    <p:sldId id="259" r:id="rId7"/>
    <p:sldId id="263" r:id="rId8"/>
    <p:sldId id="264" r:id="rId9"/>
    <p:sldId id="260" r:id="rId10"/>
  </p:sldIdLst>
  <p:sldSz cx="12192000" cy="6858000"/>
  <p:notesSz cx="6889750" cy="100218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2F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A80BA2-2821-B348-8E47-06B44511F50A}" v="79" dt="2022-09-19T14:17:39.5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04" autoAdjust="0"/>
    <p:restoredTop sz="94660"/>
  </p:normalViewPr>
  <p:slideViewPr>
    <p:cSldViewPr snapToGrid="0">
      <p:cViewPr varScale="1">
        <p:scale>
          <a:sx n="91" d="100"/>
          <a:sy n="91" d="100"/>
        </p:scale>
        <p:origin x="208" y="6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nne Makin" userId="2a0596e3-2565-44ce-a8b5-5a3f19561a59" providerId="ADAL" clId="{92A80BA2-2821-B348-8E47-06B44511F50A}"/>
    <pc:docChg chg="custSel addSld modSld">
      <pc:chgData name="Joanne Makin" userId="2a0596e3-2565-44ce-a8b5-5a3f19561a59" providerId="ADAL" clId="{92A80BA2-2821-B348-8E47-06B44511F50A}" dt="2022-09-19T14:17:49.715" v="323" actId="1076"/>
      <pc:docMkLst>
        <pc:docMk/>
      </pc:docMkLst>
      <pc:sldChg chg="addSp delSp modSp new mod">
        <pc:chgData name="Joanne Makin" userId="2a0596e3-2565-44ce-a8b5-5a3f19561a59" providerId="ADAL" clId="{92A80BA2-2821-B348-8E47-06B44511F50A}" dt="2022-09-19T14:17:49.715" v="323" actId="1076"/>
        <pc:sldMkLst>
          <pc:docMk/>
          <pc:sldMk cId="3050878707" sldId="264"/>
        </pc:sldMkLst>
        <pc:spChg chg="mod">
          <ac:chgData name="Joanne Makin" userId="2a0596e3-2565-44ce-a8b5-5a3f19561a59" providerId="ADAL" clId="{92A80BA2-2821-B348-8E47-06B44511F50A}" dt="2022-09-19T14:05:02.884" v="56" actId="20577"/>
          <ac:spMkLst>
            <pc:docMk/>
            <pc:sldMk cId="3050878707" sldId="264"/>
            <ac:spMk id="2" creationId="{FB7B0E4D-9972-38BA-FA87-E5A809884213}"/>
          </ac:spMkLst>
        </pc:spChg>
        <pc:spChg chg="del mod">
          <ac:chgData name="Joanne Makin" userId="2a0596e3-2565-44ce-a8b5-5a3f19561a59" providerId="ADAL" clId="{92A80BA2-2821-B348-8E47-06B44511F50A}" dt="2022-09-19T14:04:18.843" v="2" actId="478"/>
          <ac:spMkLst>
            <pc:docMk/>
            <pc:sldMk cId="3050878707" sldId="264"/>
            <ac:spMk id="3" creationId="{77485E81-B556-A3A6-7160-89AD72970809}"/>
          </ac:spMkLst>
        </pc:spChg>
        <pc:spChg chg="add mod">
          <ac:chgData name="Joanne Makin" userId="2a0596e3-2565-44ce-a8b5-5a3f19561a59" providerId="ADAL" clId="{92A80BA2-2821-B348-8E47-06B44511F50A}" dt="2022-09-19T14:04:36.548" v="4" actId="1076"/>
          <ac:spMkLst>
            <pc:docMk/>
            <pc:sldMk cId="3050878707" sldId="264"/>
            <ac:spMk id="5" creationId="{0F511935-66CD-4371-5523-E86D82C48DEC}"/>
          </ac:spMkLst>
        </pc:spChg>
        <pc:spChg chg="add mod">
          <ac:chgData name="Joanne Makin" userId="2a0596e3-2565-44ce-a8b5-5a3f19561a59" providerId="ADAL" clId="{92A80BA2-2821-B348-8E47-06B44511F50A}" dt="2022-09-19T14:17:23.830" v="318" actId="20577"/>
          <ac:spMkLst>
            <pc:docMk/>
            <pc:sldMk cId="3050878707" sldId="264"/>
            <ac:spMk id="9" creationId="{A1C1F458-D652-F8EB-18D3-C08B58C0694E}"/>
          </ac:spMkLst>
        </pc:spChg>
        <pc:graphicFrameChg chg="add mod modGraphic">
          <ac:chgData name="Joanne Makin" userId="2a0596e3-2565-44ce-a8b5-5a3f19561a59" providerId="ADAL" clId="{92A80BA2-2821-B348-8E47-06B44511F50A}" dt="2022-09-19T14:13:58.425" v="149" actId="5736"/>
          <ac:graphicFrameMkLst>
            <pc:docMk/>
            <pc:sldMk cId="3050878707" sldId="264"/>
            <ac:graphicFrameMk id="8" creationId="{668CBFED-4A44-449F-6328-FCB5881B4428}"/>
          </ac:graphicFrameMkLst>
        </pc:graphicFrameChg>
        <pc:picChg chg="add mod">
          <ac:chgData name="Joanne Makin" userId="2a0596e3-2565-44ce-a8b5-5a3f19561a59" providerId="ADAL" clId="{92A80BA2-2821-B348-8E47-06B44511F50A}" dt="2022-09-19T14:11:17.531" v="132" actId="14100"/>
          <ac:picMkLst>
            <pc:docMk/>
            <pc:sldMk cId="3050878707" sldId="264"/>
            <ac:picMk id="7" creationId="{0D9146DB-1A62-5A45-5E3E-0F0C6EC10BD8}"/>
          </ac:picMkLst>
        </pc:picChg>
        <pc:picChg chg="add mod">
          <ac:chgData name="Joanne Makin" userId="2a0596e3-2565-44ce-a8b5-5a3f19561a59" providerId="ADAL" clId="{92A80BA2-2821-B348-8E47-06B44511F50A}" dt="2022-09-19T14:17:49.715" v="323" actId="1076"/>
          <ac:picMkLst>
            <pc:docMk/>
            <pc:sldMk cId="3050878707" sldId="264"/>
            <ac:picMk id="11" creationId="{A1CD1F08-F6C2-DB60-D90F-5E856F2DA9C7}"/>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image" Target="../media/image5.jpeg"/></Relationships>
</file>

<file path=ppt/diagrams/_rels/data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image" Target="../media/image8.jpg"/></Relationships>
</file>

<file path=ppt/diagrams/_rels/drawing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image" Target="../media/image5.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image" Target="../media/image8.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CBE542-8DF6-44EA-8C4F-D0278BE0A8F9}"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en-GB"/>
        </a:p>
      </dgm:t>
    </dgm:pt>
    <dgm:pt modelId="{96B528C6-A7E3-47BC-85DE-6341FA8EF604}">
      <dgm:prSet phldrT="[Text]"/>
      <dgm:spPr/>
      <dgm:t>
        <a:bodyPr/>
        <a:lstStyle/>
        <a:p>
          <a:r>
            <a:rPr lang="en-GB" dirty="0"/>
            <a:t>Set a routine at a good time of day</a:t>
          </a:r>
        </a:p>
      </dgm:t>
    </dgm:pt>
    <dgm:pt modelId="{F30DE535-334A-4F24-AB5D-D3D4B20E8169}" type="parTrans" cxnId="{C6FC228A-CCF3-498A-81DE-83273D15EA24}">
      <dgm:prSet/>
      <dgm:spPr/>
      <dgm:t>
        <a:bodyPr/>
        <a:lstStyle/>
        <a:p>
          <a:endParaRPr lang="en-GB"/>
        </a:p>
      </dgm:t>
    </dgm:pt>
    <dgm:pt modelId="{24F949FB-97A7-4345-AC63-5597E3A46465}" type="sibTrans" cxnId="{C6FC228A-CCF3-498A-81DE-83273D15EA24}">
      <dgm:prSet/>
      <dgm:spPr/>
      <dgm:t>
        <a:bodyPr/>
        <a:lstStyle/>
        <a:p>
          <a:endParaRPr lang="en-GB"/>
        </a:p>
      </dgm:t>
    </dgm:pt>
    <dgm:pt modelId="{93717051-2B71-4A22-843E-A09972304AC3}">
      <dgm:prSet phldrT="[Text]"/>
      <dgm:spPr/>
      <dgm:t>
        <a:bodyPr/>
        <a:lstStyle/>
        <a:p>
          <a:r>
            <a:rPr lang="en-GB" dirty="0"/>
            <a:t>#1 Consistent Time</a:t>
          </a:r>
        </a:p>
      </dgm:t>
    </dgm:pt>
    <dgm:pt modelId="{CEC78ADF-3264-4734-A004-2EB04BDFBFFE}" type="parTrans" cxnId="{190ED4AF-B726-4CED-A8A8-A92B6894E04F}">
      <dgm:prSet/>
      <dgm:spPr/>
      <dgm:t>
        <a:bodyPr/>
        <a:lstStyle/>
        <a:p>
          <a:endParaRPr lang="en-GB"/>
        </a:p>
      </dgm:t>
    </dgm:pt>
    <dgm:pt modelId="{7109E8AD-A6B4-4802-AC9C-A663A4D7273B}" type="sibTrans" cxnId="{190ED4AF-B726-4CED-A8A8-A92B6894E04F}">
      <dgm:prSet/>
      <dgm:spPr/>
      <dgm:t>
        <a:bodyPr/>
        <a:lstStyle/>
        <a:p>
          <a:endParaRPr lang="en-GB"/>
        </a:p>
      </dgm:t>
    </dgm:pt>
    <dgm:pt modelId="{713A06FB-2B21-4597-A524-349F3627A951}">
      <dgm:prSet phldrT="[Text]"/>
      <dgm:spPr/>
      <dgm:t>
        <a:bodyPr/>
        <a:lstStyle/>
        <a:p>
          <a:r>
            <a:rPr lang="en-GB" dirty="0"/>
            <a:t>Quiet with limited distractions</a:t>
          </a:r>
        </a:p>
      </dgm:t>
    </dgm:pt>
    <dgm:pt modelId="{DF9CFB10-D1AF-4050-ADF1-C9513906F771}" type="parTrans" cxnId="{2D3B5D26-61B2-4338-8538-2C4C11774579}">
      <dgm:prSet/>
      <dgm:spPr/>
      <dgm:t>
        <a:bodyPr/>
        <a:lstStyle/>
        <a:p>
          <a:endParaRPr lang="en-GB"/>
        </a:p>
      </dgm:t>
    </dgm:pt>
    <dgm:pt modelId="{48A61F93-86C3-463D-BCE5-BE54B63C697F}" type="sibTrans" cxnId="{2D3B5D26-61B2-4338-8538-2C4C11774579}">
      <dgm:prSet/>
      <dgm:spPr/>
      <dgm:t>
        <a:bodyPr/>
        <a:lstStyle/>
        <a:p>
          <a:endParaRPr lang="en-GB"/>
        </a:p>
      </dgm:t>
    </dgm:pt>
    <dgm:pt modelId="{0AE439C5-C428-426C-8809-C031F19A1BD0}">
      <dgm:prSet phldrT="[Text]"/>
      <dgm:spPr/>
      <dgm:t>
        <a:bodyPr/>
        <a:lstStyle/>
        <a:p>
          <a:r>
            <a:rPr lang="en-GB" dirty="0"/>
            <a:t>#2 Keep it calm</a:t>
          </a:r>
        </a:p>
      </dgm:t>
    </dgm:pt>
    <dgm:pt modelId="{652AA6FD-7AC6-4F6B-BA5A-896C01005EB7}" type="parTrans" cxnId="{E0CADCD1-5477-4226-A0F5-CA4D88174CB2}">
      <dgm:prSet/>
      <dgm:spPr/>
      <dgm:t>
        <a:bodyPr/>
        <a:lstStyle/>
        <a:p>
          <a:endParaRPr lang="en-GB"/>
        </a:p>
      </dgm:t>
    </dgm:pt>
    <dgm:pt modelId="{50C12288-21EE-4F3F-9494-18D6BA059F68}" type="sibTrans" cxnId="{E0CADCD1-5477-4226-A0F5-CA4D88174CB2}">
      <dgm:prSet/>
      <dgm:spPr/>
      <dgm:t>
        <a:bodyPr/>
        <a:lstStyle/>
        <a:p>
          <a:endParaRPr lang="en-GB"/>
        </a:p>
      </dgm:t>
    </dgm:pt>
    <dgm:pt modelId="{342FAF0B-0FFE-4D42-A96A-D0A533CA232B}">
      <dgm:prSet phldrT="[Text]"/>
      <dgm:spPr/>
      <dgm:t>
        <a:bodyPr/>
        <a:lstStyle/>
        <a:p>
          <a:r>
            <a:rPr lang="en-GB" dirty="0"/>
            <a:t>Stay close and offer lots of praise</a:t>
          </a:r>
        </a:p>
      </dgm:t>
    </dgm:pt>
    <dgm:pt modelId="{696862C8-E3E0-47E8-B382-5DD0D6CD3355}" type="parTrans" cxnId="{CF0AA629-0E39-46D9-B698-3B01BEFB37FA}">
      <dgm:prSet/>
      <dgm:spPr/>
      <dgm:t>
        <a:bodyPr/>
        <a:lstStyle/>
        <a:p>
          <a:endParaRPr lang="en-GB"/>
        </a:p>
      </dgm:t>
    </dgm:pt>
    <dgm:pt modelId="{FD620CD0-5CE1-42AC-BE8B-507DD6EA9283}" type="sibTrans" cxnId="{CF0AA629-0E39-46D9-B698-3B01BEFB37FA}">
      <dgm:prSet/>
      <dgm:spPr/>
      <dgm:t>
        <a:bodyPr/>
        <a:lstStyle/>
        <a:p>
          <a:endParaRPr lang="en-GB"/>
        </a:p>
      </dgm:t>
    </dgm:pt>
    <dgm:pt modelId="{94A81EC9-EEA7-499B-9437-0AB63706E06B}">
      <dgm:prSet phldrT="[Text]"/>
      <dgm:spPr/>
      <dgm:t>
        <a:bodyPr/>
        <a:lstStyle/>
        <a:p>
          <a:r>
            <a:rPr lang="en-GB" dirty="0"/>
            <a:t>#3 Be involved</a:t>
          </a:r>
        </a:p>
      </dgm:t>
    </dgm:pt>
    <dgm:pt modelId="{6A81FC07-9E13-4F6B-BFEB-3106A73B6244}" type="parTrans" cxnId="{170A4643-886F-4ED0-94DB-ED454BFA0A25}">
      <dgm:prSet/>
      <dgm:spPr/>
      <dgm:t>
        <a:bodyPr/>
        <a:lstStyle/>
        <a:p>
          <a:endParaRPr lang="en-GB"/>
        </a:p>
      </dgm:t>
    </dgm:pt>
    <dgm:pt modelId="{AAE03767-17F1-40A2-8B7B-1914DF44E6AC}" type="sibTrans" cxnId="{170A4643-886F-4ED0-94DB-ED454BFA0A25}">
      <dgm:prSet/>
      <dgm:spPr/>
      <dgm:t>
        <a:bodyPr/>
        <a:lstStyle/>
        <a:p>
          <a:endParaRPr lang="en-GB"/>
        </a:p>
      </dgm:t>
    </dgm:pt>
    <dgm:pt modelId="{4980DEC2-7BA9-4D2C-A4DE-7BC0CEE86F3F}" type="pres">
      <dgm:prSet presAssocID="{DECBE542-8DF6-44EA-8C4F-D0278BE0A8F9}" presName="Name0" presStyleCnt="0">
        <dgm:presLayoutVars>
          <dgm:chMax/>
          <dgm:chPref/>
          <dgm:dir/>
        </dgm:presLayoutVars>
      </dgm:prSet>
      <dgm:spPr/>
    </dgm:pt>
    <dgm:pt modelId="{E747958F-247F-46FF-BE2E-1376B9E9781A}" type="pres">
      <dgm:prSet presAssocID="{96B528C6-A7E3-47BC-85DE-6341FA8EF604}" presName="composite" presStyleCnt="0">
        <dgm:presLayoutVars>
          <dgm:chMax val="1"/>
          <dgm:chPref val="1"/>
        </dgm:presLayoutVars>
      </dgm:prSet>
      <dgm:spPr/>
    </dgm:pt>
    <dgm:pt modelId="{B7AD4832-B856-4858-9510-A4C13579E96C}" type="pres">
      <dgm:prSet presAssocID="{96B528C6-A7E3-47BC-85DE-6341FA8EF604}" presName="Accent" presStyleLbl="trAlignAcc1" presStyleIdx="0" presStyleCnt="3" custLinFactNeighborX="-630" custLinFactNeighborY="-1979">
        <dgm:presLayoutVars>
          <dgm:chMax val="0"/>
          <dgm:chPref val="0"/>
        </dgm:presLayoutVars>
      </dgm:prSet>
      <dgm:spPr/>
    </dgm:pt>
    <dgm:pt modelId="{C08F2396-F0F8-4598-893B-DB423A12ACE0}" type="pres">
      <dgm:prSet presAssocID="{96B528C6-A7E3-47BC-85DE-6341FA8EF604}" presName="Image" presStyleLbl="alignImgPlace1" presStyleIdx="0" presStyleCnt="3">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dgm:spPr>
      <dgm:extLst>
        <a:ext uri="{E40237B7-FDA0-4F09-8148-C483321AD2D9}">
          <dgm14:cNvPr xmlns:dgm14="http://schemas.microsoft.com/office/drawing/2010/diagram" id="0" name="" descr="Red retro alarm clock on red background"/>
        </a:ext>
      </dgm:extLst>
    </dgm:pt>
    <dgm:pt modelId="{442D0850-3CDA-49E3-888C-706A63769129}" type="pres">
      <dgm:prSet presAssocID="{96B528C6-A7E3-47BC-85DE-6341FA8EF604}" presName="ChildComposite" presStyleCnt="0"/>
      <dgm:spPr/>
    </dgm:pt>
    <dgm:pt modelId="{1D3D9284-4981-4561-9593-C42E3CCD42AB}" type="pres">
      <dgm:prSet presAssocID="{96B528C6-A7E3-47BC-85DE-6341FA8EF604}" presName="Child" presStyleLbl="node1" presStyleIdx="0" presStyleCnt="3">
        <dgm:presLayoutVars>
          <dgm:chMax val="0"/>
          <dgm:chPref val="0"/>
          <dgm:bulletEnabled val="1"/>
        </dgm:presLayoutVars>
      </dgm:prSet>
      <dgm:spPr/>
    </dgm:pt>
    <dgm:pt modelId="{8EB65076-D616-4453-BE83-D39D2609271A}" type="pres">
      <dgm:prSet presAssocID="{96B528C6-A7E3-47BC-85DE-6341FA8EF604}" presName="Parent" presStyleLbl="revTx" presStyleIdx="0" presStyleCnt="3">
        <dgm:presLayoutVars>
          <dgm:chMax val="1"/>
          <dgm:chPref val="0"/>
          <dgm:bulletEnabled val="1"/>
        </dgm:presLayoutVars>
      </dgm:prSet>
      <dgm:spPr/>
    </dgm:pt>
    <dgm:pt modelId="{B2C0E5B5-0E44-476B-860E-8B410726B2CE}" type="pres">
      <dgm:prSet presAssocID="{24F949FB-97A7-4345-AC63-5597E3A46465}" presName="sibTrans" presStyleCnt="0"/>
      <dgm:spPr/>
    </dgm:pt>
    <dgm:pt modelId="{B173475C-B917-4E30-A101-4C439AFC895D}" type="pres">
      <dgm:prSet presAssocID="{713A06FB-2B21-4597-A524-349F3627A951}" presName="composite" presStyleCnt="0">
        <dgm:presLayoutVars>
          <dgm:chMax val="1"/>
          <dgm:chPref val="1"/>
        </dgm:presLayoutVars>
      </dgm:prSet>
      <dgm:spPr/>
    </dgm:pt>
    <dgm:pt modelId="{F5ECA57C-4950-4464-9E4E-86605073AE8D}" type="pres">
      <dgm:prSet presAssocID="{713A06FB-2B21-4597-A524-349F3627A951}" presName="Accent" presStyleLbl="trAlignAcc1" presStyleIdx="1" presStyleCnt="3">
        <dgm:presLayoutVars>
          <dgm:chMax val="0"/>
          <dgm:chPref val="0"/>
        </dgm:presLayoutVars>
      </dgm:prSet>
      <dgm:spPr/>
    </dgm:pt>
    <dgm:pt modelId="{84A3A138-B643-4500-86FD-9A3BC5FE8D9A}" type="pres">
      <dgm:prSet presAssocID="{713A06FB-2B21-4597-A524-349F3627A951}" presName="Image" presStyleLbl="alignImgPlace1" presStyleIdx="1" presStyleCnt="3">
        <dgm:presLayoutVars>
          <dgm:chMax val="0"/>
          <dgm:chPref val="0"/>
        </dgm:presLayoutVars>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pt>
    <dgm:pt modelId="{1827C722-F5CF-4225-9272-91915C9763BC}" type="pres">
      <dgm:prSet presAssocID="{713A06FB-2B21-4597-A524-349F3627A951}" presName="ChildComposite" presStyleCnt="0"/>
      <dgm:spPr/>
    </dgm:pt>
    <dgm:pt modelId="{374C79B6-7503-4CF0-86F8-A746B8B0E487}" type="pres">
      <dgm:prSet presAssocID="{713A06FB-2B21-4597-A524-349F3627A951}" presName="Child" presStyleLbl="node1" presStyleIdx="1" presStyleCnt="3">
        <dgm:presLayoutVars>
          <dgm:chMax val="0"/>
          <dgm:chPref val="0"/>
          <dgm:bulletEnabled val="1"/>
        </dgm:presLayoutVars>
      </dgm:prSet>
      <dgm:spPr/>
    </dgm:pt>
    <dgm:pt modelId="{D6663DB6-567A-41C5-BC84-88779A051EA2}" type="pres">
      <dgm:prSet presAssocID="{713A06FB-2B21-4597-A524-349F3627A951}" presName="Parent" presStyleLbl="revTx" presStyleIdx="1" presStyleCnt="3">
        <dgm:presLayoutVars>
          <dgm:chMax val="1"/>
          <dgm:chPref val="0"/>
          <dgm:bulletEnabled val="1"/>
        </dgm:presLayoutVars>
      </dgm:prSet>
      <dgm:spPr/>
    </dgm:pt>
    <dgm:pt modelId="{3D7FD47E-7D95-4BA3-985E-E31CAD4F0A66}" type="pres">
      <dgm:prSet presAssocID="{48A61F93-86C3-463D-BCE5-BE54B63C697F}" presName="sibTrans" presStyleCnt="0"/>
      <dgm:spPr/>
    </dgm:pt>
    <dgm:pt modelId="{3928BFDB-8413-4205-AC4B-4F1A322FEDE1}" type="pres">
      <dgm:prSet presAssocID="{342FAF0B-0FFE-4D42-A96A-D0A533CA232B}" presName="composite" presStyleCnt="0">
        <dgm:presLayoutVars>
          <dgm:chMax val="1"/>
          <dgm:chPref val="1"/>
        </dgm:presLayoutVars>
      </dgm:prSet>
      <dgm:spPr/>
    </dgm:pt>
    <dgm:pt modelId="{FBABEF28-E092-4F0F-AEB4-B1E754AE3AF4}" type="pres">
      <dgm:prSet presAssocID="{342FAF0B-0FFE-4D42-A96A-D0A533CA232B}" presName="Accent" presStyleLbl="trAlignAcc1" presStyleIdx="2" presStyleCnt="3">
        <dgm:presLayoutVars>
          <dgm:chMax val="0"/>
          <dgm:chPref val="0"/>
        </dgm:presLayoutVars>
      </dgm:prSet>
      <dgm:spPr/>
    </dgm:pt>
    <dgm:pt modelId="{D6D1DC9A-99BD-418E-9B83-12E4A4CE9AFD}" type="pres">
      <dgm:prSet presAssocID="{342FAF0B-0FFE-4D42-A96A-D0A533CA232B}" presName="Image" presStyleLbl="alignImgPlace1" presStyleIdx="2" presStyleCnt="3">
        <dgm:presLayoutVars>
          <dgm:chMax val="0"/>
          <dgm:chPref val="0"/>
        </dgm:presLayoutVars>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dgm:spPr>
      <dgm:extLst>
        <a:ext uri="{E40237B7-FDA0-4F09-8148-C483321AD2D9}">
          <dgm14:cNvPr xmlns:dgm14="http://schemas.microsoft.com/office/drawing/2010/diagram" id="0" name="" descr="Adult and child reading tablet in tent"/>
        </a:ext>
      </dgm:extLst>
    </dgm:pt>
    <dgm:pt modelId="{00DEB528-C5D5-407B-9000-A4CD36C9DDA0}" type="pres">
      <dgm:prSet presAssocID="{342FAF0B-0FFE-4D42-A96A-D0A533CA232B}" presName="ChildComposite" presStyleCnt="0"/>
      <dgm:spPr/>
    </dgm:pt>
    <dgm:pt modelId="{732A73BD-DBB6-4C2F-A56D-A632797E299A}" type="pres">
      <dgm:prSet presAssocID="{342FAF0B-0FFE-4D42-A96A-D0A533CA232B}" presName="Child" presStyleLbl="node1" presStyleIdx="2" presStyleCnt="3">
        <dgm:presLayoutVars>
          <dgm:chMax val="0"/>
          <dgm:chPref val="0"/>
          <dgm:bulletEnabled val="1"/>
        </dgm:presLayoutVars>
      </dgm:prSet>
      <dgm:spPr/>
    </dgm:pt>
    <dgm:pt modelId="{03D65A4C-D16B-4D1F-9BB8-4E5692BEA646}" type="pres">
      <dgm:prSet presAssocID="{342FAF0B-0FFE-4D42-A96A-D0A533CA232B}" presName="Parent" presStyleLbl="revTx" presStyleIdx="2" presStyleCnt="3">
        <dgm:presLayoutVars>
          <dgm:chMax val="1"/>
          <dgm:chPref val="0"/>
          <dgm:bulletEnabled val="1"/>
        </dgm:presLayoutVars>
      </dgm:prSet>
      <dgm:spPr/>
    </dgm:pt>
  </dgm:ptLst>
  <dgm:cxnLst>
    <dgm:cxn modelId="{BFFD660C-9A31-4D48-BEC4-FB015565000F}" type="presOf" srcId="{93717051-2B71-4A22-843E-A09972304AC3}" destId="{1D3D9284-4981-4561-9593-C42E3CCD42AB}" srcOrd="0" destOrd="0" presId="urn:microsoft.com/office/officeart/2008/layout/CaptionedPictures"/>
    <dgm:cxn modelId="{B92A571C-EECF-4487-9176-992AAB289C0A}" type="presOf" srcId="{713A06FB-2B21-4597-A524-349F3627A951}" destId="{D6663DB6-567A-41C5-BC84-88779A051EA2}" srcOrd="0" destOrd="0" presId="urn:microsoft.com/office/officeart/2008/layout/CaptionedPictures"/>
    <dgm:cxn modelId="{2D3B5D26-61B2-4338-8538-2C4C11774579}" srcId="{DECBE542-8DF6-44EA-8C4F-D0278BE0A8F9}" destId="{713A06FB-2B21-4597-A524-349F3627A951}" srcOrd="1" destOrd="0" parTransId="{DF9CFB10-D1AF-4050-ADF1-C9513906F771}" sibTransId="{48A61F93-86C3-463D-BCE5-BE54B63C697F}"/>
    <dgm:cxn modelId="{CF0AA629-0E39-46D9-B698-3B01BEFB37FA}" srcId="{DECBE542-8DF6-44EA-8C4F-D0278BE0A8F9}" destId="{342FAF0B-0FFE-4D42-A96A-D0A533CA232B}" srcOrd="2" destOrd="0" parTransId="{696862C8-E3E0-47E8-B382-5DD0D6CD3355}" sibTransId="{FD620CD0-5CE1-42AC-BE8B-507DD6EA9283}"/>
    <dgm:cxn modelId="{7B649F30-CFCC-4302-89FD-7C4B4FFDD0D0}" type="presOf" srcId="{94A81EC9-EEA7-499B-9437-0AB63706E06B}" destId="{732A73BD-DBB6-4C2F-A56D-A632797E299A}" srcOrd="0" destOrd="0" presId="urn:microsoft.com/office/officeart/2008/layout/CaptionedPictures"/>
    <dgm:cxn modelId="{170A4643-886F-4ED0-94DB-ED454BFA0A25}" srcId="{342FAF0B-0FFE-4D42-A96A-D0A533CA232B}" destId="{94A81EC9-EEA7-499B-9437-0AB63706E06B}" srcOrd="0" destOrd="0" parTransId="{6A81FC07-9E13-4F6B-BFEB-3106A73B6244}" sibTransId="{AAE03767-17F1-40A2-8B7B-1914DF44E6AC}"/>
    <dgm:cxn modelId="{A9833958-8429-45D5-9B25-23691D106B3D}" type="presOf" srcId="{DECBE542-8DF6-44EA-8C4F-D0278BE0A8F9}" destId="{4980DEC2-7BA9-4D2C-A4DE-7BC0CEE86F3F}" srcOrd="0" destOrd="0" presId="urn:microsoft.com/office/officeart/2008/layout/CaptionedPictures"/>
    <dgm:cxn modelId="{DE600B67-9AEE-4DA7-962A-C573B11BA744}" type="presOf" srcId="{96B528C6-A7E3-47BC-85DE-6341FA8EF604}" destId="{8EB65076-D616-4453-BE83-D39D2609271A}" srcOrd="0" destOrd="0" presId="urn:microsoft.com/office/officeart/2008/layout/CaptionedPictures"/>
    <dgm:cxn modelId="{C6FC228A-CCF3-498A-81DE-83273D15EA24}" srcId="{DECBE542-8DF6-44EA-8C4F-D0278BE0A8F9}" destId="{96B528C6-A7E3-47BC-85DE-6341FA8EF604}" srcOrd="0" destOrd="0" parTransId="{F30DE535-334A-4F24-AB5D-D3D4B20E8169}" sibTransId="{24F949FB-97A7-4345-AC63-5597E3A46465}"/>
    <dgm:cxn modelId="{190ED4AF-B726-4CED-A8A8-A92B6894E04F}" srcId="{96B528C6-A7E3-47BC-85DE-6341FA8EF604}" destId="{93717051-2B71-4A22-843E-A09972304AC3}" srcOrd="0" destOrd="0" parTransId="{CEC78ADF-3264-4734-A004-2EB04BDFBFFE}" sibTransId="{7109E8AD-A6B4-4802-AC9C-A663A4D7273B}"/>
    <dgm:cxn modelId="{E0CADCD1-5477-4226-A0F5-CA4D88174CB2}" srcId="{713A06FB-2B21-4597-A524-349F3627A951}" destId="{0AE439C5-C428-426C-8809-C031F19A1BD0}" srcOrd="0" destOrd="0" parTransId="{652AA6FD-7AC6-4F6B-BA5A-896C01005EB7}" sibTransId="{50C12288-21EE-4F3F-9494-18D6BA059F68}"/>
    <dgm:cxn modelId="{2D9B05DC-96B9-44C1-8959-79EF8992EFC9}" type="presOf" srcId="{0AE439C5-C428-426C-8809-C031F19A1BD0}" destId="{374C79B6-7503-4CF0-86F8-A746B8B0E487}" srcOrd="0" destOrd="0" presId="urn:microsoft.com/office/officeart/2008/layout/CaptionedPictures"/>
    <dgm:cxn modelId="{316192F4-ED42-4FA1-AA12-9EE76F6D4D2F}" type="presOf" srcId="{342FAF0B-0FFE-4D42-A96A-D0A533CA232B}" destId="{03D65A4C-D16B-4D1F-9BB8-4E5692BEA646}" srcOrd="0" destOrd="0" presId="urn:microsoft.com/office/officeart/2008/layout/CaptionedPictures"/>
    <dgm:cxn modelId="{68084D68-7C72-4249-B7FD-CA301BB20946}" type="presParOf" srcId="{4980DEC2-7BA9-4D2C-A4DE-7BC0CEE86F3F}" destId="{E747958F-247F-46FF-BE2E-1376B9E9781A}" srcOrd="0" destOrd="0" presId="urn:microsoft.com/office/officeart/2008/layout/CaptionedPictures"/>
    <dgm:cxn modelId="{CBF4D609-325F-43A0-920A-0AB866820477}" type="presParOf" srcId="{E747958F-247F-46FF-BE2E-1376B9E9781A}" destId="{B7AD4832-B856-4858-9510-A4C13579E96C}" srcOrd="0" destOrd="0" presId="urn:microsoft.com/office/officeart/2008/layout/CaptionedPictures"/>
    <dgm:cxn modelId="{2FC7664B-EF82-4855-9A27-B800BE1C9506}" type="presParOf" srcId="{E747958F-247F-46FF-BE2E-1376B9E9781A}" destId="{C08F2396-F0F8-4598-893B-DB423A12ACE0}" srcOrd="1" destOrd="0" presId="urn:microsoft.com/office/officeart/2008/layout/CaptionedPictures"/>
    <dgm:cxn modelId="{1DFC410E-0325-4D22-8849-C53A046F1B5F}" type="presParOf" srcId="{E747958F-247F-46FF-BE2E-1376B9E9781A}" destId="{442D0850-3CDA-49E3-888C-706A63769129}" srcOrd="2" destOrd="0" presId="urn:microsoft.com/office/officeart/2008/layout/CaptionedPictures"/>
    <dgm:cxn modelId="{B4692E32-65EA-457A-9562-78F8DE706C7F}" type="presParOf" srcId="{442D0850-3CDA-49E3-888C-706A63769129}" destId="{1D3D9284-4981-4561-9593-C42E3CCD42AB}" srcOrd="0" destOrd="0" presId="urn:microsoft.com/office/officeart/2008/layout/CaptionedPictures"/>
    <dgm:cxn modelId="{4C1FA710-24FB-4907-B1BA-C0B5F2EE1E1D}" type="presParOf" srcId="{442D0850-3CDA-49E3-888C-706A63769129}" destId="{8EB65076-D616-4453-BE83-D39D2609271A}" srcOrd="1" destOrd="0" presId="urn:microsoft.com/office/officeart/2008/layout/CaptionedPictures"/>
    <dgm:cxn modelId="{FFF84CB6-A4C1-4A36-9AFD-31CC9BE65A20}" type="presParOf" srcId="{4980DEC2-7BA9-4D2C-A4DE-7BC0CEE86F3F}" destId="{B2C0E5B5-0E44-476B-860E-8B410726B2CE}" srcOrd="1" destOrd="0" presId="urn:microsoft.com/office/officeart/2008/layout/CaptionedPictures"/>
    <dgm:cxn modelId="{64B9DC8F-E7E5-4753-879F-44C530564159}" type="presParOf" srcId="{4980DEC2-7BA9-4D2C-A4DE-7BC0CEE86F3F}" destId="{B173475C-B917-4E30-A101-4C439AFC895D}" srcOrd="2" destOrd="0" presId="urn:microsoft.com/office/officeart/2008/layout/CaptionedPictures"/>
    <dgm:cxn modelId="{28FB061B-7C37-4F02-891A-A802B56AD23D}" type="presParOf" srcId="{B173475C-B917-4E30-A101-4C439AFC895D}" destId="{F5ECA57C-4950-4464-9E4E-86605073AE8D}" srcOrd="0" destOrd="0" presId="urn:microsoft.com/office/officeart/2008/layout/CaptionedPictures"/>
    <dgm:cxn modelId="{9C930B19-4531-4CBB-B6D7-B038B3B6D92B}" type="presParOf" srcId="{B173475C-B917-4E30-A101-4C439AFC895D}" destId="{84A3A138-B643-4500-86FD-9A3BC5FE8D9A}" srcOrd="1" destOrd="0" presId="urn:microsoft.com/office/officeart/2008/layout/CaptionedPictures"/>
    <dgm:cxn modelId="{E01C85AA-2E33-4FEC-B9DF-C0AE2BD20976}" type="presParOf" srcId="{B173475C-B917-4E30-A101-4C439AFC895D}" destId="{1827C722-F5CF-4225-9272-91915C9763BC}" srcOrd="2" destOrd="0" presId="urn:microsoft.com/office/officeart/2008/layout/CaptionedPictures"/>
    <dgm:cxn modelId="{7CD5F9F6-5B00-44C6-8029-DC5B97275DCF}" type="presParOf" srcId="{1827C722-F5CF-4225-9272-91915C9763BC}" destId="{374C79B6-7503-4CF0-86F8-A746B8B0E487}" srcOrd="0" destOrd="0" presId="urn:microsoft.com/office/officeart/2008/layout/CaptionedPictures"/>
    <dgm:cxn modelId="{B00A8E28-EE6A-4FF6-BCCD-EA16AFAF6077}" type="presParOf" srcId="{1827C722-F5CF-4225-9272-91915C9763BC}" destId="{D6663DB6-567A-41C5-BC84-88779A051EA2}" srcOrd="1" destOrd="0" presId="urn:microsoft.com/office/officeart/2008/layout/CaptionedPictures"/>
    <dgm:cxn modelId="{0EC0B0C0-340F-4DE6-96F6-1B1223F738D0}" type="presParOf" srcId="{4980DEC2-7BA9-4D2C-A4DE-7BC0CEE86F3F}" destId="{3D7FD47E-7D95-4BA3-985E-E31CAD4F0A66}" srcOrd="3" destOrd="0" presId="urn:microsoft.com/office/officeart/2008/layout/CaptionedPictures"/>
    <dgm:cxn modelId="{30A34E77-0D98-44F5-9CA9-BB7D937FA9C1}" type="presParOf" srcId="{4980DEC2-7BA9-4D2C-A4DE-7BC0CEE86F3F}" destId="{3928BFDB-8413-4205-AC4B-4F1A322FEDE1}" srcOrd="4" destOrd="0" presId="urn:microsoft.com/office/officeart/2008/layout/CaptionedPictures"/>
    <dgm:cxn modelId="{5033AA9D-D085-46B8-9D77-9F04E48DADF7}" type="presParOf" srcId="{3928BFDB-8413-4205-AC4B-4F1A322FEDE1}" destId="{FBABEF28-E092-4F0F-AEB4-B1E754AE3AF4}" srcOrd="0" destOrd="0" presId="urn:microsoft.com/office/officeart/2008/layout/CaptionedPictures"/>
    <dgm:cxn modelId="{8126D06C-228C-45AF-8F5C-E9C98064F534}" type="presParOf" srcId="{3928BFDB-8413-4205-AC4B-4F1A322FEDE1}" destId="{D6D1DC9A-99BD-418E-9B83-12E4A4CE9AFD}" srcOrd="1" destOrd="0" presId="urn:microsoft.com/office/officeart/2008/layout/CaptionedPictures"/>
    <dgm:cxn modelId="{516684AF-0E5B-4D40-B163-2D3788FDBCCC}" type="presParOf" srcId="{3928BFDB-8413-4205-AC4B-4F1A322FEDE1}" destId="{00DEB528-C5D5-407B-9000-A4CD36C9DDA0}" srcOrd="2" destOrd="0" presId="urn:microsoft.com/office/officeart/2008/layout/CaptionedPictures"/>
    <dgm:cxn modelId="{6618C84F-2D2E-40C5-91DC-037F1A213BE9}" type="presParOf" srcId="{00DEB528-C5D5-407B-9000-A4CD36C9DDA0}" destId="{732A73BD-DBB6-4C2F-A56D-A632797E299A}" srcOrd="0" destOrd="0" presId="urn:microsoft.com/office/officeart/2008/layout/CaptionedPictures"/>
    <dgm:cxn modelId="{C4462010-36B5-41D4-B17F-445F877807C3}" type="presParOf" srcId="{00DEB528-C5D5-407B-9000-A4CD36C9DDA0}" destId="{03D65A4C-D16B-4D1F-9BB8-4E5692BEA646}" srcOrd="1" destOrd="0" presId="urn:microsoft.com/office/officeart/2008/layout/CaptionedPicture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CBE542-8DF6-44EA-8C4F-D0278BE0A8F9}"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en-GB"/>
        </a:p>
      </dgm:t>
    </dgm:pt>
    <dgm:pt modelId="{96B528C6-A7E3-47BC-85DE-6341FA8EF604}">
      <dgm:prSet phldrT="[Text]"/>
      <dgm:spPr/>
      <dgm:t>
        <a:bodyPr/>
        <a:lstStyle/>
        <a:p>
          <a:r>
            <a:rPr lang="en-GB" dirty="0"/>
            <a:t>Play games on walks, in car/bath</a:t>
          </a:r>
        </a:p>
      </dgm:t>
    </dgm:pt>
    <dgm:pt modelId="{F30DE535-334A-4F24-AB5D-D3D4B20E8169}" type="parTrans" cxnId="{C6FC228A-CCF3-498A-81DE-83273D15EA24}">
      <dgm:prSet/>
      <dgm:spPr/>
      <dgm:t>
        <a:bodyPr/>
        <a:lstStyle/>
        <a:p>
          <a:endParaRPr lang="en-GB"/>
        </a:p>
      </dgm:t>
    </dgm:pt>
    <dgm:pt modelId="{24F949FB-97A7-4345-AC63-5597E3A46465}" type="sibTrans" cxnId="{C6FC228A-CCF3-498A-81DE-83273D15EA24}">
      <dgm:prSet/>
      <dgm:spPr/>
      <dgm:t>
        <a:bodyPr/>
        <a:lstStyle/>
        <a:p>
          <a:endParaRPr lang="en-GB"/>
        </a:p>
      </dgm:t>
    </dgm:pt>
    <dgm:pt modelId="{93717051-2B71-4A22-843E-A09972304AC3}">
      <dgm:prSet phldrT="[Text]"/>
      <dgm:spPr/>
      <dgm:t>
        <a:bodyPr/>
        <a:lstStyle/>
        <a:p>
          <a:r>
            <a:rPr lang="en-GB" dirty="0"/>
            <a:t>#4 Keep it fun</a:t>
          </a:r>
        </a:p>
      </dgm:t>
    </dgm:pt>
    <dgm:pt modelId="{CEC78ADF-3264-4734-A004-2EB04BDFBFFE}" type="parTrans" cxnId="{190ED4AF-B726-4CED-A8A8-A92B6894E04F}">
      <dgm:prSet/>
      <dgm:spPr/>
      <dgm:t>
        <a:bodyPr/>
        <a:lstStyle/>
        <a:p>
          <a:endParaRPr lang="en-GB"/>
        </a:p>
      </dgm:t>
    </dgm:pt>
    <dgm:pt modelId="{7109E8AD-A6B4-4802-AC9C-A663A4D7273B}" type="sibTrans" cxnId="{190ED4AF-B726-4CED-A8A8-A92B6894E04F}">
      <dgm:prSet/>
      <dgm:spPr/>
      <dgm:t>
        <a:bodyPr/>
        <a:lstStyle/>
        <a:p>
          <a:endParaRPr lang="en-GB"/>
        </a:p>
      </dgm:t>
    </dgm:pt>
    <dgm:pt modelId="{713A06FB-2B21-4597-A524-349F3627A951}">
      <dgm:prSet phldrT="[Text]"/>
      <dgm:spPr/>
      <dgm:t>
        <a:bodyPr/>
        <a:lstStyle/>
        <a:p>
          <a:r>
            <a:rPr lang="en-GB" dirty="0"/>
            <a:t>Visual timer, little and often!</a:t>
          </a:r>
        </a:p>
      </dgm:t>
    </dgm:pt>
    <dgm:pt modelId="{DF9CFB10-D1AF-4050-ADF1-C9513906F771}" type="parTrans" cxnId="{2D3B5D26-61B2-4338-8538-2C4C11774579}">
      <dgm:prSet/>
      <dgm:spPr/>
      <dgm:t>
        <a:bodyPr/>
        <a:lstStyle/>
        <a:p>
          <a:endParaRPr lang="en-GB"/>
        </a:p>
      </dgm:t>
    </dgm:pt>
    <dgm:pt modelId="{48A61F93-86C3-463D-BCE5-BE54B63C697F}" type="sibTrans" cxnId="{2D3B5D26-61B2-4338-8538-2C4C11774579}">
      <dgm:prSet/>
      <dgm:spPr/>
      <dgm:t>
        <a:bodyPr/>
        <a:lstStyle/>
        <a:p>
          <a:endParaRPr lang="en-GB"/>
        </a:p>
      </dgm:t>
    </dgm:pt>
    <dgm:pt modelId="{0AE439C5-C428-426C-8809-C031F19A1BD0}">
      <dgm:prSet phldrT="[Text]"/>
      <dgm:spPr/>
      <dgm:t>
        <a:bodyPr/>
        <a:lstStyle/>
        <a:p>
          <a:r>
            <a:rPr lang="en-GB" dirty="0"/>
            <a:t>#5 Take breaks</a:t>
          </a:r>
        </a:p>
      </dgm:t>
    </dgm:pt>
    <dgm:pt modelId="{652AA6FD-7AC6-4F6B-BA5A-896C01005EB7}" type="parTrans" cxnId="{E0CADCD1-5477-4226-A0F5-CA4D88174CB2}">
      <dgm:prSet/>
      <dgm:spPr/>
      <dgm:t>
        <a:bodyPr/>
        <a:lstStyle/>
        <a:p>
          <a:endParaRPr lang="en-GB"/>
        </a:p>
      </dgm:t>
    </dgm:pt>
    <dgm:pt modelId="{50C12288-21EE-4F3F-9494-18D6BA059F68}" type="sibTrans" cxnId="{E0CADCD1-5477-4226-A0F5-CA4D88174CB2}">
      <dgm:prSet/>
      <dgm:spPr/>
      <dgm:t>
        <a:bodyPr/>
        <a:lstStyle/>
        <a:p>
          <a:endParaRPr lang="en-GB"/>
        </a:p>
      </dgm:t>
    </dgm:pt>
    <dgm:pt modelId="{342FAF0B-0FFE-4D42-A96A-D0A533CA232B}">
      <dgm:prSet phldrT="[Text]"/>
      <dgm:spPr/>
      <dgm:t>
        <a:bodyPr/>
        <a:lstStyle/>
        <a:p>
          <a:r>
            <a:rPr lang="en-GB" dirty="0"/>
            <a:t>We are always here to support</a:t>
          </a:r>
        </a:p>
      </dgm:t>
    </dgm:pt>
    <dgm:pt modelId="{696862C8-E3E0-47E8-B382-5DD0D6CD3355}" type="parTrans" cxnId="{CF0AA629-0E39-46D9-B698-3B01BEFB37FA}">
      <dgm:prSet/>
      <dgm:spPr/>
      <dgm:t>
        <a:bodyPr/>
        <a:lstStyle/>
        <a:p>
          <a:endParaRPr lang="en-GB"/>
        </a:p>
      </dgm:t>
    </dgm:pt>
    <dgm:pt modelId="{FD620CD0-5CE1-42AC-BE8B-507DD6EA9283}" type="sibTrans" cxnId="{CF0AA629-0E39-46D9-B698-3B01BEFB37FA}">
      <dgm:prSet/>
      <dgm:spPr/>
      <dgm:t>
        <a:bodyPr/>
        <a:lstStyle/>
        <a:p>
          <a:endParaRPr lang="en-GB"/>
        </a:p>
      </dgm:t>
    </dgm:pt>
    <dgm:pt modelId="{94A81EC9-EEA7-499B-9437-0AB63706E06B}">
      <dgm:prSet phldrT="[Text]"/>
      <dgm:spPr/>
      <dgm:t>
        <a:bodyPr/>
        <a:lstStyle/>
        <a:p>
          <a:r>
            <a:rPr lang="en-GB" dirty="0"/>
            <a:t>#6 Ask the teacher</a:t>
          </a:r>
        </a:p>
      </dgm:t>
    </dgm:pt>
    <dgm:pt modelId="{6A81FC07-9E13-4F6B-BFEB-3106A73B6244}" type="parTrans" cxnId="{170A4643-886F-4ED0-94DB-ED454BFA0A25}">
      <dgm:prSet/>
      <dgm:spPr/>
      <dgm:t>
        <a:bodyPr/>
        <a:lstStyle/>
        <a:p>
          <a:endParaRPr lang="en-GB"/>
        </a:p>
      </dgm:t>
    </dgm:pt>
    <dgm:pt modelId="{AAE03767-17F1-40A2-8B7B-1914DF44E6AC}" type="sibTrans" cxnId="{170A4643-886F-4ED0-94DB-ED454BFA0A25}">
      <dgm:prSet/>
      <dgm:spPr/>
      <dgm:t>
        <a:bodyPr/>
        <a:lstStyle/>
        <a:p>
          <a:endParaRPr lang="en-GB"/>
        </a:p>
      </dgm:t>
    </dgm:pt>
    <dgm:pt modelId="{4980DEC2-7BA9-4D2C-A4DE-7BC0CEE86F3F}" type="pres">
      <dgm:prSet presAssocID="{DECBE542-8DF6-44EA-8C4F-D0278BE0A8F9}" presName="Name0" presStyleCnt="0">
        <dgm:presLayoutVars>
          <dgm:chMax/>
          <dgm:chPref/>
          <dgm:dir/>
        </dgm:presLayoutVars>
      </dgm:prSet>
      <dgm:spPr/>
    </dgm:pt>
    <dgm:pt modelId="{E747958F-247F-46FF-BE2E-1376B9E9781A}" type="pres">
      <dgm:prSet presAssocID="{96B528C6-A7E3-47BC-85DE-6341FA8EF604}" presName="composite" presStyleCnt="0">
        <dgm:presLayoutVars>
          <dgm:chMax val="1"/>
          <dgm:chPref val="1"/>
        </dgm:presLayoutVars>
      </dgm:prSet>
      <dgm:spPr/>
    </dgm:pt>
    <dgm:pt modelId="{B7AD4832-B856-4858-9510-A4C13579E96C}" type="pres">
      <dgm:prSet presAssocID="{96B528C6-A7E3-47BC-85DE-6341FA8EF604}" presName="Accent" presStyleLbl="trAlignAcc1" presStyleIdx="0" presStyleCnt="3" custLinFactNeighborX="530" custLinFactNeighborY="404">
        <dgm:presLayoutVars>
          <dgm:chMax val="0"/>
          <dgm:chPref val="0"/>
        </dgm:presLayoutVars>
      </dgm:prSet>
      <dgm:spPr/>
    </dgm:pt>
    <dgm:pt modelId="{C08F2396-F0F8-4598-893B-DB423A12ACE0}" type="pres">
      <dgm:prSet presAssocID="{96B528C6-A7E3-47BC-85DE-6341FA8EF604}" presName="Image" presStyleLbl="alignImgPlace1" presStyleIdx="0" presStyleCnt="3">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dgm:spPr>
      <dgm:extLst>
        <a:ext uri="{E40237B7-FDA0-4F09-8148-C483321AD2D9}">
          <dgm14:cNvPr xmlns:dgm14="http://schemas.microsoft.com/office/drawing/2010/diagram" id="0" name="" descr="School girls enjoying a science experiment"/>
        </a:ext>
      </dgm:extLst>
    </dgm:pt>
    <dgm:pt modelId="{442D0850-3CDA-49E3-888C-706A63769129}" type="pres">
      <dgm:prSet presAssocID="{96B528C6-A7E3-47BC-85DE-6341FA8EF604}" presName="ChildComposite" presStyleCnt="0"/>
      <dgm:spPr/>
    </dgm:pt>
    <dgm:pt modelId="{1D3D9284-4981-4561-9593-C42E3CCD42AB}" type="pres">
      <dgm:prSet presAssocID="{96B528C6-A7E3-47BC-85DE-6341FA8EF604}" presName="Child" presStyleLbl="node1" presStyleIdx="0" presStyleCnt="3">
        <dgm:presLayoutVars>
          <dgm:chMax val="0"/>
          <dgm:chPref val="0"/>
          <dgm:bulletEnabled val="1"/>
        </dgm:presLayoutVars>
      </dgm:prSet>
      <dgm:spPr/>
    </dgm:pt>
    <dgm:pt modelId="{8EB65076-D616-4453-BE83-D39D2609271A}" type="pres">
      <dgm:prSet presAssocID="{96B528C6-A7E3-47BC-85DE-6341FA8EF604}" presName="Parent" presStyleLbl="revTx" presStyleIdx="0" presStyleCnt="3">
        <dgm:presLayoutVars>
          <dgm:chMax val="1"/>
          <dgm:chPref val="0"/>
          <dgm:bulletEnabled val="1"/>
        </dgm:presLayoutVars>
      </dgm:prSet>
      <dgm:spPr/>
    </dgm:pt>
    <dgm:pt modelId="{B2C0E5B5-0E44-476B-860E-8B410726B2CE}" type="pres">
      <dgm:prSet presAssocID="{24F949FB-97A7-4345-AC63-5597E3A46465}" presName="sibTrans" presStyleCnt="0"/>
      <dgm:spPr/>
    </dgm:pt>
    <dgm:pt modelId="{B173475C-B917-4E30-A101-4C439AFC895D}" type="pres">
      <dgm:prSet presAssocID="{713A06FB-2B21-4597-A524-349F3627A951}" presName="composite" presStyleCnt="0">
        <dgm:presLayoutVars>
          <dgm:chMax val="1"/>
          <dgm:chPref val="1"/>
        </dgm:presLayoutVars>
      </dgm:prSet>
      <dgm:spPr/>
    </dgm:pt>
    <dgm:pt modelId="{F5ECA57C-4950-4464-9E4E-86605073AE8D}" type="pres">
      <dgm:prSet presAssocID="{713A06FB-2B21-4597-A524-349F3627A951}" presName="Accent" presStyleLbl="trAlignAcc1" presStyleIdx="1" presStyleCnt="3">
        <dgm:presLayoutVars>
          <dgm:chMax val="0"/>
          <dgm:chPref val="0"/>
        </dgm:presLayoutVars>
      </dgm:prSet>
      <dgm:spPr/>
    </dgm:pt>
    <dgm:pt modelId="{84A3A138-B643-4500-86FD-9A3BC5FE8D9A}" type="pres">
      <dgm:prSet presAssocID="{713A06FB-2B21-4597-A524-349F3627A951}" presName="Image" presStyleLbl="alignImgPlace1" presStyleIdx="1" presStyleCnt="3">
        <dgm:presLayoutVars>
          <dgm:chMax val="0"/>
          <dgm:chPref val="0"/>
        </dgm:presLayoutVars>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dgm:spPr>
    </dgm:pt>
    <dgm:pt modelId="{1827C722-F5CF-4225-9272-91915C9763BC}" type="pres">
      <dgm:prSet presAssocID="{713A06FB-2B21-4597-A524-349F3627A951}" presName="ChildComposite" presStyleCnt="0"/>
      <dgm:spPr/>
    </dgm:pt>
    <dgm:pt modelId="{374C79B6-7503-4CF0-86F8-A746B8B0E487}" type="pres">
      <dgm:prSet presAssocID="{713A06FB-2B21-4597-A524-349F3627A951}" presName="Child" presStyleLbl="node1" presStyleIdx="1" presStyleCnt="3">
        <dgm:presLayoutVars>
          <dgm:chMax val="0"/>
          <dgm:chPref val="0"/>
          <dgm:bulletEnabled val="1"/>
        </dgm:presLayoutVars>
      </dgm:prSet>
      <dgm:spPr/>
    </dgm:pt>
    <dgm:pt modelId="{D6663DB6-567A-41C5-BC84-88779A051EA2}" type="pres">
      <dgm:prSet presAssocID="{713A06FB-2B21-4597-A524-349F3627A951}" presName="Parent" presStyleLbl="revTx" presStyleIdx="1" presStyleCnt="3">
        <dgm:presLayoutVars>
          <dgm:chMax val="1"/>
          <dgm:chPref val="0"/>
          <dgm:bulletEnabled val="1"/>
        </dgm:presLayoutVars>
      </dgm:prSet>
      <dgm:spPr/>
    </dgm:pt>
    <dgm:pt modelId="{3D7FD47E-7D95-4BA3-985E-E31CAD4F0A66}" type="pres">
      <dgm:prSet presAssocID="{48A61F93-86C3-463D-BCE5-BE54B63C697F}" presName="sibTrans" presStyleCnt="0"/>
      <dgm:spPr/>
    </dgm:pt>
    <dgm:pt modelId="{3928BFDB-8413-4205-AC4B-4F1A322FEDE1}" type="pres">
      <dgm:prSet presAssocID="{342FAF0B-0FFE-4D42-A96A-D0A533CA232B}" presName="composite" presStyleCnt="0">
        <dgm:presLayoutVars>
          <dgm:chMax val="1"/>
          <dgm:chPref val="1"/>
        </dgm:presLayoutVars>
      </dgm:prSet>
      <dgm:spPr/>
    </dgm:pt>
    <dgm:pt modelId="{FBABEF28-E092-4F0F-AEB4-B1E754AE3AF4}" type="pres">
      <dgm:prSet presAssocID="{342FAF0B-0FFE-4D42-A96A-D0A533CA232B}" presName="Accent" presStyleLbl="trAlignAcc1" presStyleIdx="2" presStyleCnt="3">
        <dgm:presLayoutVars>
          <dgm:chMax val="0"/>
          <dgm:chPref val="0"/>
        </dgm:presLayoutVars>
      </dgm:prSet>
      <dgm:spPr/>
    </dgm:pt>
    <dgm:pt modelId="{D6D1DC9A-99BD-418E-9B83-12E4A4CE9AFD}" type="pres">
      <dgm:prSet presAssocID="{342FAF0B-0FFE-4D42-A96A-D0A533CA232B}" presName="Image" presStyleLbl="alignImgPlace1" presStyleIdx="2" presStyleCnt="3">
        <dgm:presLayoutVars>
          <dgm:chMax val="0"/>
          <dgm:chPref val="0"/>
        </dgm:presLayoutVars>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dgm:spPr>
      <dgm:extLst>
        <a:ext uri="{E40237B7-FDA0-4F09-8148-C483321AD2D9}">
          <dgm14:cNvPr xmlns:dgm14="http://schemas.microsoft.com/office/drawing/2010/diagram" id="0" name="" descr="Question marks in a line and one question mark is lit"/>
        </a:ext>
      </dgm:extLst>
    </dgm:pt>
    <dgm:pt modelId="{00DEB528-C5D5-407B-9000-A4CD36C9DDA0}" type="pres">
      <dgm:prSet presAssocID="{342FAF0B-0FFE-4D42-A96A-D0A533CA232B}" presName="ChildComposite" presStyleCnt="0"/>
      <dgm:spPr/>
    </dgm:pt>
    <dgm:pt modelId="{732A73BD-DBB6-4C2F-A56D-A632797E299A}" type="pres">
      <dgm:prSet presAssocID="{342FAF0B-0FFE-4D42-A96A-D0A533CA232B}" presName="Child" presStyleLbl="node1" presStyleIdx="2" presStyleCnt="3">
        <dgm:presLayoutVars>
          <dgm:chMax val="0"/>
          <dgm:chPref val="0"/>
          <dgm:bulletEnabled val="1"/>
        </dgm:presLayoutVars>
      </dgm:prSet>
      <dgm:spPr/>
    </dgm:pt>
    <dgm:pt modelId="{03D65A4C-D16B-4D1F-9BB8-4E5692BEA646}" type="pres">
      <dgm:prSet presAssocID="{342FAF0B-0FFE-4D42-A96A-D0A533CA232B}" presName="Parent" presStyleLbl="revTx" presStyleIdx="2" presStyleCnt="3">
        <dgm:presLayoutVars>
          <dgm:chMax val="1"/>
          <dgm:chPref val="0"/>
          <dgm:bulletEnabled val="1"/>
        </dgm:presLayoutVars>
      </dgm:prSet>
      <dgm:spPr/>
    </dgm:pt>
  </dgm:ptLst>
  <dgm:cxnLst>
    <dgm:cxn modelId="{BFFD660C-9A31-4D48-BEC4-FB015565000F}" type="presOf" srcId="{93717051-2B71-4A22-843E-A09972304AC3}" destId="{1D3D9284-4981-4561-9593-C42E3CCD42AB}" srcOrd="0" destOrd="0" presId="urn:microsoft.com/office/officeart/2008/layout/CaptionedPictures"/>
    <dgm:cxn modelId="{B92A571C-EECF-4487-9176-992AAB289C0A}" type="presOf" srcId="{713A06FB-2B21-4597-A524-349F3627A951}" destId="{D6663DB6-567A-41C5-BC84-88779A051EA2}" srcOrd="0" destOrd="0" presId="urn:microsoft.com/office/officeart/2008/layout/CaptionedPictures"/>
    <dgm:cxn modelId="{2D3B5D26-61B2-4338-8538-2C4C11774579}" srcId="{DECBE542-8DF6-44EA-8C4F-D0278BE0A8F9}" destId="{713A06FB-2B21-4597-A524-349F3627A951}" srcOrd="1" destOrd="0" parTransId="{DF9CFB10-D1AF-4050-ADF1-C9513906F771}" sibTransId="{48A61F93-86C3-463D-BCE5-BE54B63C697F}"/>
    <dgm:cxn modelId="{CF0AA629-0E39-46D9-B698-3B01BEFB37FA}" srcId="{DECBE542-8DF6-44EA-8C4F-D0278BE0A8F9}" destId="{342FAF0B-0FFE-4D42-A96A-D0A533CA232B}" srcOrd="2" destOrd="0" parTransId="{696862C8-E3E0-47E8-B382-5DD0D6CD3355}" sibTransId="{FD620CD0-5CE1-42AC-BE8B-507DD6EA9283}"/>
    <dgm:cxn modelId="{7B649F30-CFCC-4302-89FD-7C4B4FFDD0D0}" type="presOf" srcId="{94A81EC9-EEA7-499B-9437-0AB63706E06B}" destId="{732A73BD-DBB6-4C2F-A56D-A632797E299A}" srcOrd="0" destOrd="0" presId="urn:microsoft.com/office/officeart/2008/layout/CaptionedPictures"/>
    <dgm:cxn modelId="{170A4643-886F-4ED0-94DB-ED454BFA0A25}" srcId="{342FAF0B-0FFE-4D42-A96A-D0A533CA232B}" destId="{94A81EC9-EEA7-499B-9437-0AB63706E06B}" srcOrd="0" destOrd="0" parTransId="{6A81FC07-9E13-4F6B-BFEB-3106A73B6244}" sibTransId="{AAE03767-17F1-40A2-8B7B-1914DF44E6AC}"/>
    <dgm:cxn modelId="{A9833958-8429-45D5-9B25-23691D106B3D}" type="presOf" srcId="{DECBE542-8DF6-44EA-8C4F-D0278BE0A8F9}" destId="{4980DEC2-7BA9-4D2C-A4DE-7BC0CEE86F3F}" srcOrd="0" destOrd="0" presId="urn:microsoft.com/office/officeart/2008/layout/CaptionedPictures"/>
    <dgm:cxn modelId="{DE600B67-9AEE-4DA7-962A-C573B11BA744}" type="presOf" srcId="{96B528C6-A7E3-47BC-85DE-6341FA8EF604}" destId="{8EB65076-D616-4453-BE83-D39D2609271A}" srcOrd="0" destOrd="0" presId="urn:microsoft.com/office/officeart/2008/layout/CaptionedPictures"/>
    <dgm:cxn modelId="{C6FC228A-CCF3-498A-81DE-83273D15EA24}" srcId="{DECBE542-8DF6-44EA-8C4F-D0278BE0A8F9}" destId="{96B528C6-A7E3-47BC-85DE-6341FA8EF604}" srcOrd="0" destOrd="0" parTransId="{F30DE535-334A-4F24-AB5D-D3D4B20E8169}" sibTransId="{24F949FB-97A7-4345-AC63-5597E3A46465}"/>
    <dgm:cxn modelId="{190ED4AF-B726-4CED-A8A8-A92B6894E04F}" srcId="{96B528C6-A7E3-47BC-85DE-6341FA8EF604}" destId="{93717051-2B71-4A22-843E-A09972304AC3}" srcOrd="0" destOrd="0" parTransId="{CEC78ADF-3264-4734-A004-2EB04BDFBFFE}" sibTransId="{7109E8AD-A6B4-4802-AC9C-A663A4D7273B}"/>
    <dgm:cxn modelId="{E0CADCD1-5477-4226-A0F5-CA4D88174CB2}" srcId="{713A06FB-2B21-4597-A524-349F3627A951}" destId="{0AE439C5-C428-426C-8809-C031F19A1BD0}" srcOrd="0" destOrd="0" parTransId="{652AA6FD-7AC6-4F6B-BA5A-896C01005EB7}" sibTransId="{50C12288-21EE-4F3F-9494-18D6BA059F68}"/>
    <dgm:cxn modelId="{2D9B05DC-96B9-44C1-8959-79EF8992EFC9}" type="presOf" srcId="{0AE439C5-C428-426C-8809-C031F19A1BD0}" destId="{374C79B6-7503-4CF0-86F8-A746B8B0E487}" srcOrd="0" destOrd="0" presId="urn:microsoft.com/office/officeart/2008/layout/CaptionedPictures"/>
    <dgm:cxn modelId="{316192F4-ED42-4FA1-AA12-9EE76F6D4D2F}" type="presOf" srcId="{342FAF0B-0FFE-4D42-A96A-D0A533CA232B}" destId="{03D65A4C-D16B-4D1F-9BB8-4E5692BEA646}" srcOrd="0" destOrd="0" presId="urn:microsoft.com/office/officeart/2008/layout/CaptionedPictures"/>
    <dgm:cxn modelId="{68084D68-7C72-4249-B7FD-CA301BB20946}" type="presParOf" srcId="{4980DEC2-7BA9-4D2C-A4DE-7BC0CEE86F3F}" destId="{E747958F-247F-46FF-BE2E-1376B9E9781A}" srcOrd="0" destOrd="0" presId="urn:microsoft.com/office/officeart/2008/layout/CaptionedPictures"/>
    <dgm:cxn modelId="{CBF4D609-325F-43A0-920A-0AB866820477}" type="presParOf" srcId="{E747958F-247F-46FF-BE2E-1376B9E9781A}" destId="{B7AD4832-B856-4858-9510-A4C13579E96C}" srcOrd="0" destOrd="0" presId="urn:microsoft.com/office/officeart/2008/layout/CaptionedPictures"/>
    <dgm:cxn modelId="{2FC7664B-EF82-4855-9A27-B800BE1C9506}" type="presParOf" srcId="{E747958F-247F-46FF-BE2E-1376B9E9781A}" destId="{C08F2396-F0F8-4598-893B-DB423A12ACE0}" srcOrd="1" destOrd="0" presId="urn:microsoft.com/office/officeart/2008/layout/CaptionedPictures"/>
    <dgm:cxn modelId="{1DFC410E-0325-4D22-8849-C53A046F1B5F}" type="presParOf" srcId="{E747958F-247F-46FF-BE2E-1376B9E9781A}" destId="{442D0850-3CDA-49E3-888C-706A63769129}" srcOrd="2" destOrd="0" presId="urn:microsoft.com/office/officeart/2008/layout/CaptionedPictures"/>
    <dgm:cxn modelId="{B4692E32-65EA-457A-9562-78F8DE706C7F}" type="presParOf" srcId="{442D0850-3CDA-49E3-888C-706A63769129}" destId="{1D3D9284-4981-4561-9593-C42E3CCD42AB}" srcOrd="0" destOrd="0" presId="urn:microsoft.com/office/officeart/2008/layout/CaptionedPictures"/>
    <dgm:cxn modelId="{4C1FA710-24FB-4907-B1BA-C0B5F2EE1E1D}" type="presParOf" srcId="{442D0850-3CDA-49E3-888C-706A63769129}" destId="{8EB65076-D616-4453-BE83-D39D2609271A}" srcOrd="1" destOrd="0" presId="urn:microsoft.com/office/officeart/2008/layout/CaptionedPictures"/>
    <dgm:cxn modelId="{FFF84CB6-A4C1-4A36-9AFD-31CC9BE65A20}" type="presParOf" srcId="{4980DEC2-7BA9-4D2C-A4DE-7BC0CEE86F3F}" destId="{B2C0E5B5-0E44-476B-860E-8B410726B2CE}" srcOrd="1" destOrd="0" presId="urn:microsoft.com/office/officeart/2008/layout/CaptionedPictures"/>
    <dgm:cxn modelId="{64B9DC8F-E7E5-4753-879F-44C530564159}" type="presParOf" srcId="{4980DEC2-7BA9-4D2C-A4DE-7BC0CEE86F3F}" destId="{B173475C-B917-4E30-A101-4C439AFC895D}" srcOrd="2" destOrd="0" presId="urn:microsoft.com/office/officeart/2008/layout/CaptionedPictures"/>
    <dgm:cxn modelId="{28FB061B-7C37-4F02-891A-A802B56AD23D}" type="presParOf" srcId="{B173475C-B917-4E30-A101-4C439AFC895D}" destId="{F5ECA57C-4950-4464-9E4E-86605073AE8D}" srcOrd="0" destOrd="0" presId="urn:microsoft.com/office/officeart/2008/layout/CaptionedPictures"/>
    <dgm:cxn modelId="{9C930B19-4531-4CBB-B6D7-B038B3B6D92B}" type="presParOf" srcId="{B173475C-B917-4E30-A101-4C439AFC895D}" destId="{84A3A138-B643-4500-86FD-9A3BC5FE8D9A}" srcOrd="1" destOrd="0" presId="urn:microsoft.com/office/officeart/2008/layout/CaptionedPictures"/>
    <dgm:cxn modelId="{E01C85AA-2E33-4FEC-B9DF-C0AE2BD20976}" type="presParOf" srcId="{B173475C-B917-4E30-A101-4C439AFC895D}" destId="{1827C722-F5CF-4225-9272-91915C9763BC}" srcOrd="2" destOrd="0" presId="urn:microsoft.com/office/officeart/2008/layout/CaptionedPictures"/>
    <dgm:cxn modelId="{7CD5F9F6-5B00-44C6-8029-DC5B97275DCF}" type="presParOf" srcId="{1827C722-F5CF-4225-9272-91915C9763BC}" destId="{374C79B6-7503-4CF0-86F8-A746B8B0E487}" srcOrd="0" destOrd="0" presId="urn:microsoft.com/office/officeart/2008/layout/CaptionedPictures"/>
    <dgm:cxn modelId="{B00A8E28-EE6A-4FF6-BCCD-EA16AFAF6077}" type="presParOf" srcId="{1827C722-F5CF-4225-9272-91915C9763BC}" destId="{D6663DB6-567A-41C5-BC84-88779A051EA2}" srcOrd="1" destOrd="0" presId="urn:microsoft.com/office/officeart/2008/layout/CaptionedPictures"/>
    <dgm:cxn modelId="{0EC0B0C0-340F-4DE6-96F6-1B1223F738D0}" type="presParOf" srcId="{4980DEC2-7BA9-4D2C-A4DE-7BC0CEE86F3F}" destId="{3D7FD47E-7D95-4BA3-985E-E31CAD4F0A66}" srcOrd="3" destOrd="0" presId="urn:microsoft.com/office/officeart/2008/layout/CaptionedPictures"/>
    <dgm:cxn modelId="{30A34E77-0D98-44F5-9CA9-BB7D937FA9C1}" type="presParOf" srcId="{4980DEC2-7BA9-4D2C-A4DE-7BC0CEE86F3F}" destId="{3928BFDB-8413-4205-AC4B-4F1A322FEDE1}" srcOrd="4" destOrd="0" presId="urn:microsoft.com/office/officeart/2008/layout/CaptionedPictures"/>
    <dgm:cxn modelId="{5033AA9D-D085-46B8-9D77-9F04E48DADF7}" type="presParOf" srcId="{3928BFDB-8413-4205-AC4B-4F1A322FEDE1}" destId="{FBABEF28-E092-4F0F-AEB4-B1E754AE3AF4}" srcOrd="0" destOrd="0" presId="urn:microsoft.com/office/officeart/2008/layout/CaptionedPictures"/>
    <dgm:cxn modelId="{8126D06C-228C-45AF-8F5C-E9C98064F534}" type="presParOf" srcId="{3928BFDB-8413-4205-AC4B-4F1A322FEDE1}" destId="{D6D1DC9A-99BD-418E-9B83-12E4A4CE9AFD}" srcOrd="1" destOrd="0" presId="urn:microsoft.com/office/officeart/2008/layout/CaptionedPictures"/>
    <dgm:cxn modelId="{516684AF-0E5B-4D40-B163-2D3788FDBCCC}" type="presParOf" srcId="{3928BFDB-8413-4205-AC4B-4F1A322FEDE1}" destId="{00DEB528-C5D5-407B-9000-A4CD36C9DDA0}" srcOrd="2" destOrd="0" presId="urn:microsoft.com/office/officeart/2008/layout/CaptionedPictures"/>
    <dgm:cxn modelId="{6618C84F-2D2E-40C5-91DC-037F1A213BE9}" type="presParOf" srcId="{00DEB528-C5D5-407B-9000-A4CD36C9DDA0}" destId="{732A73BD-DBB6-4C2F-A56D-A632797E299A}" srcOrd="0" destOrd="0" presId="urn:microsoft.com/office/officeart/2008/layout/CaptionedPictures"/>
    <dgm:cxn modelId="{C4462010-36B5-41D4-B17F-445F877807C3}" type="presParOf" srcId="{00DEB528-C5D5-407B-9000-A4CD36C9DDA0}" destId="{03D65A4C-D16B-4D1F-9BB8-4E5692BEA646}" srcOrd="1" destOrd="0" presId="urn:microsoft.com/office/officeart/2008/layout/CaptionedPicture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017DE2-7FB5-DF49-B0F3-194338CF5114}" type="doc">
      <dgm:prSet loTypeId="urn:microsoft.com/office/officeart/2005/8/layout/cycle1" loCatId="" qsTypeId="urn:microsoft.com/office/officeart/2005/8/quickstyle/3d4" qsCatId="3D" csTypeId="urn:microsoft.com/office/officeart/2005/8/colors/colorful5" csCatId="colorful" phldr="1"/>
      <dgm:spPr/>
      <dgm:t>
        <a:bodyPr/>
        <a:lstStyle/>
        <a:p>
          <a:endParaRPr lang="en-GB"/>
        </a:p>
      </dgm:t>
    </dgm:pt>
    <dgm:pt modelId="{26F37C7C-D94A-8C42-9E77-0730D50A802A}">
      <dgm:prSet phldrT="[Text]"/>
      <dgm:spPr/>
      <dgm:t>
        <a:bodyPr/>
        <a:lstStyle/>
        <a:p>
          <a:r>
            <a:rPr lang="en-GB" dirty="0"/>
            <a:t>Wrap</a:t>
          </a:r>
        </a:p>
      </dgm:t>
    </dgm:pt>
    <dgm:pt modelId="{158B3F93-7314-F945-8BDB-E055A95526FD}" type="parTrans" cxnId="{1743FFB0-F0BF-A04C-B289-CC04F7D6516B}">
      <dgm:prSet/>
      <dgm:spPr/>
      <dgm:t>
        <a:bodyPr/>
        <a:lstStyle/>
        <a:p>
          <a:endParaRPr lang="en-GB"/>
        </a:p>
      </dgm:t>
    </dgm:pt>
    <dgm:pt modelId="{822B7B21-CF6F-FD40-814A-CC9645FC3F26}" type="sibTrans" cxnId="{1743FFB0-F0BF-A04C-B289-CC04F7D6516B}">
      <dgm:prSet/>
      <dgm:spPr>
        <a:solidFill>
          <a:srgbClr val="252FA8"/>
        </a:solidFill>
      </dgm:spPr>
      <dgm:t>
        <a:bodyPr/>
        <a:lstStyle/>
        <a:p>
          <a:endParaRPr lang="en-GB"/>
        </a:p>
      </dgm:t>
    </dgm:pt>
    <dgm:pt modelId="{D3200D8B-17E6-B442-BD86-5F7E4AC9FB11}">
      <dgm:prSet phldrT="[Text]"/>
      <dgm:spPr/>
      <dgm:t>
        <a:bodyPr/>
        <a:lstStyle/>
        <a:p>
          <a:r>
            <a:rPr lang="en-GB" dirty="0"/>
            <a:t>Around</a:t>
          </a:r>
        </a:p>
      </dgm:t>
    </dgm:pt>
    <dgm:pt modelId="{51CAC035-A5A6-594F-8B96-4A44C3EA5BA5}" type="parTrans" cxnId="{649B8D16-DBE2-CA4D-91EE-8B4E4143BA17}">
      <dgm:prSet/>
      <dgm:spPr/>
      <dgm:t>
        <a:bodyPr/>
        <a:lstStyle/>
        <a:p>
          <a:endParaRPr lang="en-GB"/>
        </a:p>
      </dgm:t>
    </dgm:pt>
    <dgm:pt modelId="{2EBFAC16-B7BC-1D47-BA29-CD7C94771F90}" type="sibTrans" cxnId="{649B8D16-DBE2-CA4D-91EE-8B4E4143BA17}">
      <dgm:prSet/>
      <dgm:spPr>
        <a:solidFill>
          <a:srgbClr val="252FA8"/>
        </a:solidFill>
      </dgm:spPr>
      <dgm:t>
        <a:bodyPr/>
        <a:lstStyle/>
        <a:p>
          <a:endParaRPr lang="en-GB"/>
        </a:p>
      </dgm:t>
    </dgm:pt>
    <dgm:pt modelId="{89452BF5-167B-E341-BFFC-D86BEEA7F49F}">
      <dgm:prSet phldrT="[Text]"/>
      <dgm:spPr/>
      <dgm:t>
        <a:bodyPr/>
        <a:lstStyle/>
        <a:p>
          <a:r>
            <a:rPr lang="en-GB" dirty="0"/>
            <a:t>Before</a:t>
          </a:r>
        </a:p>
      </dgm:t>
    </dgm:pt>
    <dgm:pt modelId="{A6D3F08C-27C1-AB4D-AF47-0AB6ECB0662B}" type="parTrans" cxnId="{C4DA7A9E-3E8E-7947-9021-31EB2FD6A691}">
      <dgm:prSet/>
      <dgm:spPr/>
      <dgm:t>
        <a:bodyPr/>
        <a:lstStyle/>
        <a:p>
          <a:endParaRPr lang="en-GB"/>
        </a:p>
      </dgm:t>
    </dgm:pt>
    <dgm:pt modelId="{D3BB951E-FA18-1A42-9B2B-167E6C1953BC}" type="sibTrans" cxnId="{C4DA7A9E-3E8E-7947-9021-31EB2FD6A691}">
      <dgm:prSet/>
      <dgm:spPr>
        <a:solidFill>
          <a:srgbClr val="252FA8"/>
        </a:solidFill>
      </dgm:spPr>
      <dgm:t>
        <a:bodyPr/>
        <a:lstStyle/>
        <a:p>
          <a:endParaRPr lang="en-GB"/>
        </a:p>
      </dgm:t>
    </dgm:pt>
    <dgm:pt modelId="{937E3A04-A61C-6241-8FF4-700C3DC06F9F}">
      <dgm:prSet phldrT="[Text]"/>
      <dgm:spPr/>
      <dgm:t>
        <a:bodyPr/>
        <a:lstStyle/>
        <a:p>
          <a:r>
            <a:rPr lang="en-GB" dirty="0"/>
            <a:t>&amp; After</a:t>
          </a:r>
        </a:p>
      </dgm:t>
    </dgm:pt>
    <dgm:pt modelId="{A84B87DE-9E23-D442-83E5-3DC10230D1C2}" type="parTrans" cxnId="{CF040696-A9F2-644A-BC58-5D0E5644CDE0}">
      <dgm:prSet/>
      <dgm:spPr/>
      <dgm:t>
        <a:bodyPr/>
        <a:lstStyle/>
        <a:p>
          <a:endParaRPr lang="en-GB"/>
        </a:p>
      </dgm:t>
    </dgm:pt>
    <dgm:pt modelId="{89FF4426-E82B-7546-A7E9-19D865D40E96}" type="sibTrans" cxnId="{CF040696-A9F2-644A-BC58-5D0E5644CDE0}">
      <dgm:prSet/>
      <dgm:spPr>
        <a:solidFill>
          <a:srgbClr val="252FA8"/>
        </a:solidFill>
      </dgm:spPr>
      <dgm:t>
        <a:bodyPr/>
        <a:lstStyle/>
        <a:p>
          <a:endParaRPr lang="en-GB"/>
        </a:p>
      </dgm:t>
    </dgm:pt>
    <dgm:pt modelId="{A3F0E8DB-0236-8443-B722-A12EA3BBED77}">
      <dgm:prSet phldrT="[Text]"/>
      <dgm:spPr/>
      <dgm:t>
        <a:bodyPr/>
        <a:lstStyle/>
        <a:p>
          <a:r>
            <a:rPr lang="en-GB" dirty="0"/>
            <a:t>Care</a:t>
          </a:r>
        </a:p>
      </dgm:t>
    </dgm:pt>
    <dgm:pt modelId="{22744DFB-B4A5-8344-A382-79AA6CB441B8}" type="parTrans" cxnId="{08D25BAA-616F-114F-9259-1EDEEAF06C6C}">
      <dgm:prSet/>
      <dgm:spPr/>
      <dgm:t>
        <a:bodyPr/>
        <a:lstStyle/>
        <a:p>
          <a:endParaRPr lang="en-GB"/>
        </a:p>
      </dgm:t>
    </dgm:pt>
    <dgm:pt modelId="{B7E4EE5A-D496-C94A-9E87-45064F95CA51}" type="sibTrans" cxnId="{08D25BAA-616F-114F-9259-1EDEEAF06C6C}">
      <dgm:prSet/>
      <dgm:spPr>
        <a:solidFill>
          <a:srgbClr val="252FA8"/>
        </a:solidFill>
      </dgm:spPr>
      <dgm:t>
        <a:bodyPr/>
        <a:lstStyle/>
        <a:p>
          <a:endParaRPr lang="en-GB"/>
        </a:p>
      </dgm:t>
    </dgm:pt>
    <dgm:pt modelId="{AEA74AA9-C2D1-7347-B4D9-C174B869BEEA}" type="pres">
      <dgm:prSet presAssocID="{D3017DE2-7FB5-DF49-B0F3-194338CF5114}" presName="cycle" presStyleCnt="0">
        <dgm:presLayoutVars>
          <dgm:dir/>
          <dgm:resizeHandles val="exact"/>
        </dgm:presLayoutVars>
      </dgm:prSet>
      <dgm:spPr/>
    </dgm:pt>
    <dgm:pt modelId="{99BAC800-7A73-CA4F-833C-EE974CFF011E}" type="pres">
      <dgm:prSet presAssocID="{26F37C7C-D94A-8C42-9E77-0730D50A802A}" presName="dummy" presStyleCnt="0"/>
      <dgm:spPr/>
    </dgm:pt>
    <dgm:pt modelId="{06015B1F-28EA-1E4D-9113-7542B43FAE73}" type="pres">
      <dgm:prSet presAssocID="{26F37C7C-D94A-8C42-9E77-0730D50A802A}" presName="node" presStyleLbl="revTx" presStyleIdx="0" presStyleCnt="5">
        <dgm:presLayoutVars>
          <dgm:bulletEnabled val="1"/>
        </dgm:presLayoutVars>
      </dgm:prSet>
      <dgm:spPr/>
    </dgm:pt>
    <dgm:pt modelId="{49682AC5-85C0-494E-902C-9AE9084893EA}" type="pres">
      <dgm:prSet presAssocID="{822B7B21-CF6F-FD40-814A-CC9645FC3F26}" presName="sibTrans" presStyleLbl="node1" presStyleIdx="0" presStyleCnt="5"/>
      <dgm:spPr/>
    </dgm:pt>
    <dgm:pt modelId="{4A7E3385-61DB-304B-9983-8C65CEB9488E}" type="pres">
      <dgm:prSet presAssocID="{D3200D8B-17E6-B442-BD86-5F7E4AC9FB11}" presName="dummy" presStyleCnt="0"/>
      <dgm:spPr/>
    </dgm:pt>
    <dgm:pt modelId="{A7769B4B-2790-534F-A575-F688BE5EC4C3}" type="pres">
      <dgm:prSet presAssocID="{D3200D8B-17E6-B442-BD86-5F7E4AC9FB11}" presName="node" presStyleLbl="revTx" presStyleIdx="1" presStyleCnt="5">
        <dgm:presLayoutVars>
          <dgm:bulletEnabled val="1"/>
        </dgm:presLayoutVars>
      </dgm:prSet>
      <dgm:spPr/>
    </dgm:pt>
    <dgm:pt modelId="{9DF83DD5-0FF4-324A-B59B-E7B1168AB5F9}" type="pres">
      <dgm:prSet presAssocID="{2EBFAC16-B7BC-1D47-BA29-CD7C94771F90}" presName="sibTrans" presStyleLbl="node1" presStyleIdx="1" presStyleCnt="5"/>
      <dgm:spPr/>
    </dgm:pt>
    <dgm:pt modelId="{E9023F36-B136-214D-ACC1-A1AC0C81B0AA}" type="pres">
      <dgm:prSet presAssocID="{89452BF5-167B-E341-BFFC-D86BEEA7F49F}" presName="dummy" presStyleCnt="0"/>
      <dgm:spPr/>
    </dgm:pt>
    <dgm:pt modelId="{824861B5-2E96-6A48-BD78-48F053DEF1F7}" type="pres">
      <dgm:prSet presAssocID="{89452BF5-167B-E341-BFFC-D86BEEA7F49F}" presName="node" presStyleLbl="revTx" presStyleIdx="2" presStyleCnt="5">
        <dgm:presLayoutVars>
          <dgm:bulletEnabled val="1"/>
        </dgm:presLayoutVars>
      </dgm:prSet>
      <dgm:spPr/>
    </dgm:pt>
    <dgm:pt modelId="{63E95BFA-695D-6340-A460-04FA9FA84BDA}" type="pres">
      <dgm:prSet presAssocID="{D3BB951E-FA18-1A42-9B2B-167E6C1953BC}" presName="sibTrans" presStyleLbl="node1" presStyleIdx="2" presStyleCnt="5"/>
      <dgm:spPr/>
    </dgm:pt>
    <dgm:pt modelId="{AF0036E1-12A7-564F-83F4-46F85D62B5D8}" type="pres">
      <dgm:prSet presAssocID="{937E3A04-A61C-6241-8FF4-700C3DC06F9F}" presName="dummy" presStyleCnt="0"/>
      <dgm:spPr/>
    </dgm:pt>
    <dgm:pt modelId="{4BC7F4DF-895D-6F40-A737-BD60D9C4386E}" type="pres">
      <dgm:prSet presAssocID="{937E3A04-A61C-6241-8FF4-700C3DC06F9F}" presName="node" presStyleLbl="revTx" presStyleIdx="3" presStyleCnt="5">
        <dgm:presLayoutVars>
          <dgm:bulletEnabled val="1"/>
        </dgm:presLayoutVars>
      </dgm:prSet>
      <dgm:spPr/>
    </dgm:pt>
    <dgm:pt modelId="{6ED59B99-FC59-F843-9507-9EEED017D1EE}" type="pres">
      <dgm:prSet presAssocID="{89FF4426-E82B-7546-A7E9-19D865D40E96}" presName="sibTrans" presStyleLbl="node1" presStyleIdx="3" presStyleCnt="5"/>
      <dgm:spPr/>
    </dgm:pt>
    <dgm:pt modelId="{493E8891-0476-CF40-A1B1-F94179FE5D4B}" type="pres">
      <dgm:prSet presAssocID="{A3F0E8DB-0236-8443-B722-A12EA3BBED77}" presName="dummy" presStyleCnt="0"/>
      <dgm:spPr/>
    </dgm:pt>
    <dgm:pt modelId="{947E53B6-3AE8-DA4D-B0B8-776DDBB7BB5F}" type="pres">
      <dgm:prSet presAssocID="{A3F0E8DB-0236-8443-B722-A12EA3BBED77}" presName="node" presStyleLbl="revTx" presStyleIdx="4" presStyleCnt="5">
        <dgm:presLayoutVars>
          <dgm:bulletEnabled val="1"/>
        </dgm:presLayoutVars>
      </dgm:prSet>
      <dgm:spPr/>
    </dgm:pt>
    <dgm:pt modelId="{0A58CA7E-4D8D-FA4F-9231-650A793175D2}" type="pres">
      <dgm:prSet presAssocID="{B7E4EE5A-D496-C94A-9E87-45064F95CA51}" presName="sibTrans" presStyleLbl="node1" presStyleIdx="4" presStyleCnt="5" custLinFactNeighborX="328" custLinFactNeighborY="3251"/>
      <dgm:spPr/>
    </dgm:pt>
  </dgm:ptLst>
  <dgm:cxnLst>
    <dgm:cxn modelId="{6C09040A-9A9E-D944-A006-338A22452B7F}" type="presOf" srcId="{26F37C7C-D94A-8C42-9E77-0730D50A802A}" destId="{06015B1F-28EA-1E4D-9113-7542B43FAE73}" srcOrd="0" destOrd="0" presId="urn:microsoft.com/office/officeart/2005/8/layout/cycle1"/>
    <dgm:cxn modelId="{649B8D16-DBE2-CA4D-91EE-8B4E4143BA17}" srcId="{D3017DE2-7FB5-DF49-B0F3-194338CF5114}" destId="{D3200D8B-17E6-B442-BD86-5F7E4AC9FB11}" srcOrd="1" destOrd="0" parTransId="{51CAC035-A5A6-594F-8B96-4A44C3EA5BA5}" sibTransId="{2EBFAC16-B7BC-1D47-BA29-CD7C94771F90}"/>
    <dgm:cxn modelId="{C936FE30-0BA9-7345-99A8-C39F399545CD}" type="presOf" srcId="{89FF4426-E82B-7546-A7E9-19D865D40E96}" destId="{6ED59B99-FC59-F843-9507-9EEED017D1EE}" srcOrd="0" destOrd="0" presId="urn:microsoft.com/office/officeart/2005/8/layout/cycle1"/>
    <dgm:cxn modelId="{FAD1EA4A-2C47-A344-8CEB-194F3266750D}" type="presOf" srcId="{D3200D8B-17E6-B442-BD86-5F7E4AC9FB11}" destId="{A7769B4B-2790-534F-A575-F688BE5EC4C3}" srcOrd="0" destOrd="0" presId="urn:microsoft.com/office/officeart/2005/8/layout/cycle1"/>
    <dgm:cxn modelId="{D71D3156-C235-4A47-9601-2C081C1F6E4A}" type="presOf" srcId="{D3017DE2-7FB5-DF49-B0F3-194338CF5114}" destId="{AEA74AA9-C2D1-7347-B4D9-C174B869BEEA}" srcOrd="0" destOrd="0" presId="urn:microsoft.com/office/officeart/2005/8/layout/cycle1"/>
    <dgm:cxn modelId="{81B5465D-ADC0-FE46-A152-BC5A35CA3BC5}" type="presOf" srcId="{89452BF5-167B-E341-BFFC-D86BEEA7F49F}" destId="{824861B5-2E96-6A48-BD78-48F053DEF1F7}" srcOrd="0" destOrd="0" presId="urn:microsoft.com/office/officeart/2005/8/layout/cycle1"/>
    <dgm:cxn modelId="{6CB06F63-B9F3-7945-85AE-61D0E4BFB1F3}" type="presOf" srcId="{A3F0E8DB-0236-8443-B722-A12EA3BBED77}" destId="{947E53B6-3AE8-DA4D-B0B8-776DDBB7BB5F}" srcOrd="0" destOrd="0" presId="urn:microsoft.com/office/officeart/2005/8/layout/cycle1"/>
    <dgm:cxn modelId="{B4E35A91-4468-394E-9B22-E888AC87FF94}" type="presOf" srcId="{822B7B21-CF6F-FD40-814A-CC9645FC3F26}" destId="{49682AC5-85C0-494E-902C-9AE9084893EA}" srcOrd="0" destOrd="0" presId="urn:microsoft.com/office/officeart/2005/8/layout/cycle1"/>
    <dgm:cxn modelId="{72EDFB92-FDD0-CE43-AE60-D19B6A164552}" type="presOf" srcId="{D3BB951E-FA18-1A42-9B2B-167E6C1953BC}" destId="{63E95BFA-695D-6340-A460-04FA9FA84BDA}" srcOrd="0" destOrd="0" presId="urn:microsoft.com/office/officeart/2005/8/layout/cycle1"/>
    <dgm:cxn modelId="{CF040696-A9F2-644A-BC58-5D0E5644CDE0}" srcId="{D3017DE2-7FB5-DF49-B0F3-194338CF5114}" destId="{937E3A04-A61C-6241-8FF4-700C3DC06F9F}" srcOrd="3" destOrd="0" parTransId="{A84B87DE-9E23-D442-83E5-3DC10230D1C2}" sibTransId="{89FF4426-E82B-7546-A7E9-19D865D40E96}"/>
    <dgm:cxn modelId="{C4DA7A9E-3E8E-7947-9021-31EB2FD6A691}" srcId="{D3017DE2-7FB5-DF49-B0F3-194338CF5114}" destId="{89452BF5-167B-E341-BFFC-D86BEEA7F49F}" srcOrd="2" destOrd="0" parTransId="{A6D3F08C-27C1-AB4D-AF47-0AB6ECB0662B}" sibTransId="{D3BB951E-FA18-1A42-9B2B-167E6C1953BC}"/>
    <dgm:cxn modelId="{08D25BAA-616F-114F-9259-1EDEEAF06C6C}" srcId="{D3017DE2-7FB5-DF49-B0F3-194338CF5114}" destId="{A3F0E8DB-0236-8443-B722-A12EA3BBED77}" srcOrd="4" destOrd="0" parTransId="{22744DFB-B4A5-8344-A382-79AA6CB441B8}" sibTransId="{B7E4EE5A-D496-C94A-9E87-45064F95CA51}"/>
    <dgm:cxn modelId="{1743FFB0-F0BF-A04C-B289-CC04F7D6516B}" srcId="{D3017DE2-7FB5-DF49-B0F3-194338CF5114}" destId="{26F37C7C-D94A-8C42-9E77-0730D50A802A}" srcOrd="0" destOrd="0" parTransId="{158B3F93-7314-F945-8BDB-E055A95526FD}" sibTransId="{822B7B21-CF6F-FD40-814A-CC9645FC3F26}"/>
    <dgm:cxn modelId="{934D20C3-99F4-5A4D-B151-D2549D8BBF2A}" type="presOf" srcId="{937E3A04-A61C-6241-8FF4-700C3DC06F9F}" destId="{4BC7F4DF-895D-6F40-A737-BD60D9C4386E}" srcOrd="0" destOrd="0" presId="urn:microsoft.com/office/officeart/2005/8/layout/cycle1"/>
    <dgm:cxn modelId="{518A39CF-19C7-CF4A-83D1-27EC30487E2F}" type="presOf" srcId="{B7E4EE5A-D496-C94A-9E87-45064F95CA51}" destId="{0A58CA7E-4D8D-FA4F-9231-650A793175D2}" srcOrd="0" destOrd="0" presId="urn:microsoft.com/office/officeart/2005/8/layout/cycle1"/>
    <dgm:cxn modelId="{7CAEB9F6-5FED-9B4A-BA14-C6639DE2A74F}" type="presOf" srcId="{2EBFAC16-B7BC-1D47-BA29-CD7C94771F90}" destId="{9DF83DD5-0FF4-324A-B59B-E7B1168AB5F9}" srcOrd="0" destOrd="0" presId="urn:microsoft.com/office/officeart/2005/8/layout/cycle1"/>
    <dgm:cxn modelId="{1F98AE2E-A4A2-C841-8FC0-4C959E6286BA}" type="presParOf" srcId="{AEA74AA9-C2D1-7347-B4D9-C174B869BEEA}" destId="{99BAC800-7A73-CA4F-833C-EE974CFF011E}" srcOrd="0" destOrd="0" presId="urn:microsoft.com/office/officeart/2005/8/layout/cycle1"/>
    <dgm:cxn modelId="{4A0C1729-4D7C-694A-8540-4B9E1F055823}" type="presParOf" srcId="{AEA74AA9-C2D1-7347-B4D9-C174B869BEEA}" destId="{06015B1F-28EA-1E4D-9113-7542B43FAE73}" srcOrd="1" destOrd="0" presId="urn:microsoft.com/office/officeart/2005/8/layout/cycle1"/>
    <dgm:cxn modelId="{536737AF-1D5F-A54A-80E6-2C5A2B8C4501}" type="presParOf" srcId="{AEA74AA9-C2D1-7347-B4D9-C174B869BEEA}" destId="{49682AC5-85C0-494E-902C-9AE9084893EA}" srcOrd="2" destOrd="0" presId="urn:microsoft.com/office/officeart/2005/8/layout/cycle1"/>
    <dgm:cxn modelId="{963C5F50-50DB-2540-ABAD-82C9D05C3BB2}" type="presParOf" srcId="{AEA74AA9-C2D1-7347-B4D9-C174B869BEEA}" destId="{4A7E3385-61DB-304B-9983-8C65CEB9488E}" srcOrd="3" destOrd="0" presId="urn:microsoft.com/office/officeart/2005/8/layout/cycle1"/>
    <dgm:cxn modelId="{B8E79863-5414-0343-A3CB-804A5CC09428}" type="presParOf" srcId="{AEA74AA9-C2D1-7347-B4D9-C174B869BEEA}" destId="{A7769B4B-2790-534F-A575-F688BE5EC4C3}" srcOrd="4" destOrd="0" presId="urn:microsoft.com/office/officeart/2005/8/layout/cycle1"/>
    <dgm:cxn modelId="{23D8D280-19B6-8E49-BD7A-7EF05F73EB94}" type="presParOf" srcId="{AEA74AA9-C2D1-7347-B4D9-C174B869BEEA}" destId="{9DF83DD5-0FF4-324A-B59B-E7B1168AB5F9}" srcOrd="5" destOrd="0" presId="urn:microsoft.com/office/officeart/2005/8/layout/cycle1"/>
    <dgm:cxn modelId="{2EB4DDD1-C058-A440-80A0-C80F3E9ADCE7}" type="presParOf" srcId="{AEA74AA9-C2D1-7347-B4D9-C174B869BEEA}" destId="{E9023F36-B136-214D-ACC1-A1AC0C81B0AA}" srcOrd="6" destOrd="0" presId="urn:microsoft.com/office/officeart/2005/8/layout/cycle1"/>
    <dgm:cxn modelId="{F994CAD8-F05D-3C41-8630-C7AEE5C32668}" type="presParOf" srcId="{AEA74AA9-C2D1-7347-B4D9-C174B869BEEA}" destId="{824861B5-2E96-6A48-BD78-48F053DEF1F7}" srcOrd="7" destOrd="0" presId="urn:microsoft.com/office/officeart/2005/8/layout/cycle1"/>
    <dgm:cxn modelId="{9AF5CA09-58BD-3B4C-A05D-9F9524B95EE2}" type="presParOf" srcId="{AEA74AA9-C2D1-7347-B4D9-C174B869BEEA}" destId="{63E95BFA-695D-6340-A460-04FA9FA84BDA}" srcOrd="8" destOrd="0" presId="urn:microsoft.com/office/officeart/2005/8/layout/cycle1"/>
    <dgm:cxn modelId="{FA51E13C-02B1-0241-9400-7C2259F0D18A}" type="presParOf" srcId="{AEA74AA9-C2D1-7347-B4D9-C174B869BEEA}" destId="{AF0036E1-12A7-564F-83F4-46F85D62B5D8}" srcOrd="9" destOrd="0" presId="urn:microsoft.com/office/officeart/2005/8/layout/cycle1"/>
    <dgm:cxn modelId="{4A759182-25C0-6A4C-AEE6-423EEB3EEAF6}" type="presParOf" srcId="{AEA74AA9-C2D1-7347-B4D9-C174B869BEEA}" destId="{4BC7F4DF-895D-6F40-A737-BD60D9C4386E}" srcOrd="10" destOrd="0" presId="urn:microsoft.com/office/officeart/2005/8/layout/cycle1"/>
    <dgm:cxn modelId="{95F81BE2-4DCC-494F-94D5-10CE99EF5E49}" type="presParOf" srcId="{AEA74AA9-C2D1-7347-B4D9-C174B869BEEA}" destId="{6ED59B99-FC59-F843-9507-9EEED017D1EE}" srcOrd="11" destOrd="0" presId="urn:microsoft.com/office/officeart/2005/8/layout/cycle1"/>
    <dgm:cxn modelId="{7F9549E1-116D-294C-9C36-63AA19E31138}" type="presParOf" srcId="{AEA74AA9-C2D1-7347-B4D9-C174B869BEEA}" destId="{493E8891-0476-CF40-A1B1-F94179FE5D4B}" srcOrd="12" destOrd="0" presId="urn:microsoft.com/office/officeart/2005/8/layout/cycle1"/>
    <dgm:cxn modelId="{DC5E7F43-D67B-164A-9ABC-7D4EEA9BDD03}" type="presParOf" srcId="{AEA74AA9-C2D1-7347-B4D9-C174B869BEEA}" destId="{947E53B6-3AE8-DA4D-B0B8-776DDBB7BB5F}" srcOrd="13" destOrd="0" presId="urn:microsoft.com/office/officeart/2005/8/layout/cycle1"/>
    <dgm:cxn modelId="{B47778B0-8811-EE45-8B19-94E7250E0588}" type="presParOf" srcId="{AEA74AA9-C2D1-7347-B4D9-C174B869BEEA}" destId="{0A58CA7E-4D8D-FA4F-9231-650A793175D2}" srcOrd="14"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AD4832-B856-4858-9510-A4C13579E96C}">
      <dsp:nvSpPr>
        <dsp:cNvPr id="0" name=""/>
        <dsp:cNvSpPr/>
      </dsp:nvSpPr>
      <dsp:spPr>
        <a:xfrm>
          <a:off x="694831" y="0"/>
          <a:ext cx="2102990" cy="247410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08F2396-F0F8-4598-893B-DB423A12ACE0}">
      <dsp:nvSpPr>
        <dsp:cNvPr id="0" name=""/>
        <dsp:cNvSpPr/>
      </dsp:nvSpPr>
      <dsp:spPr>
        <a:xfrm>
          <a:off x="813229" y="98964"/>
          <a:ext cx="1892691" cy="160816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3D9284-4981-4561-9593-C42E3CCD42AB}">
      <dsp:nvSpPr>
        <dsp:cNvPr id="0" name=""/>
        <dsp:cNvSpPr/>
      </dsp:nvSpPr>
      <dsp:spPr>
        <a:xfrm>
          <a:off x="813229" y="1954564"/>
          <a:ext cx="1892691" cy="42057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#1 Consistent Time</a:t>
          </a:r>
        </a:p>
      </dsp:txBody>
      <dsp:txXfrm>
        <a:off x="813229" y="1954564"/>
        <a:ext cx="1892691" cy="420578"/>
      </dsp:txXfrm>
    </dsp:sp>
    <dsp:sp modelId="{8EB65076-D616-4453-BE83-D39D2609271A}">
      <dsp:nvSpPr>
        <dsp:cNvPr id="0" name=""/>
        <dsp:cNvSpPr/>
      </dsp:nvSpPr>
      <dsp:spPr>
        <a:xfrm>
          <a:off x="813229" y="1707133"/>
          <a:ext cx="1892691" cy="247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Set a routine at a good time of day</a:t>
          </a:r>
        </a:p>
      </dsp:txBody>
      <dsp:txXfrm>
        <a:off x="813229" y="1707133"/>
        <a:ext cx="1892691" cy="247430"/>
      </dsp:txXfrm>
    </dsp:sp>
    <dsp:sp modelId="{F5ECA57C-4950-4464-9E4E-86605073AE8D}">
      <dsp:nvSpPr>
        <dsp:cNvPr id="0" name=""/>
        <dsp:cNvSpPr/>
      </dsp:nvSpPr>
      <dsp:spPr>
        <a:xfrm>
          <a:off x="3776713" y="0"/>
          <a:ext cx="2102990" cy="247410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4A3A138-B643-4500-86FD-9A3BC5FE8D9A}">
      <dsp:nvSpPr>
        <dsp:cNvPr id="0" name=""/>
        <dsp:cNvSpPr/>
      </dsp:nvSpPr>
      <dsp:spPr>
        <a:xfrm>
          <a:off x="3881862" y="98964"/>
          <a:ext cx="1892691" cy="160816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4C79B6-7503-4CF0-86F8-A746B8B0E487}">
      <dsp:nvSpPr>
        <dsp:cNvPr id="0" name=""/>
        <dsp:cNvSpPr/>
      </dsp:nvSpPr>
      <dsp:spPr>
        <a:xfrm>
          <a:off x="3881862" y="1954564"/>
          <a:ext cx="1892691" cy="42057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#2 Keep it calm</a:t>
          </a:r>
        </a:p>
      </dsp:txBody>
      <dsp:txXfrm>
        <a:off x="3881862" y="1954564"/>
        <a:ext cx="1892691" cy="420578"/>
      </dsp:txXfrm>
    </dsp:sp>
    <dsp:sp modelId="{D6663DB6-567A-41C5-BC84-88779A051EA2}">
      <dsp:nvSpPr>
        <dsp:cNvPr id="0" name=""/>
        <dsp:cNvSpPr/>
      </dsp:nvSpPr>
      <dsp:spPr>
        <a:xfrm>
          <a:off x="3881862" y="1707133"/>
          <a:ext cx="1892691" cy="247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Quiet with limited distractions</a:t>
          </a:r>
        </a:p>
      </dsp:txBody>
      <dsp:txXfrm>
        <a:off x="3881862" y="1707133"/>
        <a:ext cx="1892691" cy="247430"/>
      </dsp:txXfrm>
    </dsp:sp>
    <dsp:sp modelId="{FBABEF28-E092-4F0F-AEB4-B1E754AE3AF4}">
      <dsp:nvSpPr>
        <dsp:cNvPr id="0" name=""/>
        <dsp:cNvSpPr/>
      </dsp:nvSpPr>
      <dsp:spPr>
        <a:xfrm>
          <a:off x="6845345" y="0"/>
          <a:ext cx="2102990" cy="247410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6D1DC9A-99BD-418E-9B83-12E4A4CE9AFD}">
      <dsp:nvSpPr>
        <dsp:cNvPr id="0" name=""/>
        <dsp:cNvSpPr/>
      </dsp:nvSpPr>
      <dsp:spPr>
        <a:xfrm>
          <a:off x="6950495" y="98964"/>
          <a:ext cx="1892691" cy="160816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2A73BD-DBB6-4C2F-A56D-A632797E299A}">
      <dsp:nvSpPr>
        <dsp:cNvPr id="0" name=""/>
        <dsp:cNvSpPr/>
      </dsp:nvSpPr>
      <dsp:spPr>
        <a:xfrm>
          <a:off x="6950495" y="1954564"/>
          <a:ext cx="1892691" cy="42057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#3 Be involved</a:t>
          </a:r>
        </a:p>
      </dsp:txBody>
      <dsp:txXfrm>
        <a:off x="6950495" y="1954564"/>
        <a:ext cx="1892691" cy="420578"/>
      </dsp:txXfrm>
    </dsp:sp>
    <dsp:sp modelId="{03D65A4C-D16B-4D1F-9BB8-4E5692BEA646}">
      <dsp:nvSpPr>
        <dsp:cNvPr id="0" name=""/>
        <dsp:cNvSpPr/>
      </dsp:nvSpPr>
      <dsp:spPr>
        <a:xfrm>
          <a:off x="6950495" y="1707133"/>
          <a:ext cx="1892691" cy="247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Stay close and offer lots of praise</a:t>
          </a:r>
        </a:p>
      </dsp:txBody>
      <dsp:txXfrm>
        <a:off x="6950495" y="1707133"/>
        <a:ext cx="1892691" cy="2474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AD4832-B856-4858-9510-A4C13579E96C}">
      <dsp:nvSpPr>
        <dsp:cNvPr id="0" name=""/>
        <dsp:cNvSpPr/>
      </dsp:nvSpPr>
      <dsp:spPr>
        <a:xfrm>
          <a:off x="719226" y="0"/>
          <a:ext cx="2102990" cy="247410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08F2396-F0F8-4598-893B-DB423A12ACE0}">
      <dsp:nvSpPr>
        <dsp:cNvPr id="0" name=""/>
        <dsp:cNvSpPr/>
      </dsp:nvSpPr>
      <dsp:spPr>
        <a:xfrm>
          <a:off x="813229" y="98964"/>
          <a:ext cx="1892691" cy="160816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3D9284-4981-4561-9593-C42E3CCD42AB}">
      <dsp:nvSpPr>
        <dsp:cNvPr id="0" name=""/>
        <dsp:cNvSpPr/>
      </dsp:nvSpPr>
      <dsp:spPr>
        <a:xfrm>
          <a:off x="813229" y="1954564"/>
          <a:ext cx="1892691" cy="42057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#4 Keep it fun</a:t>
          </a:r>
        </a:p>
      </dsp:txBody>
      <dsp:txXfrm>
        <a:off x="813229" y="1954564"/>
        <a:ext cx="1892691" cy="420578"/>
      </dsp:txXfrm>
    </dsp:sp>
    <dsp:sp modelId="{8EB65076-D616-4453-BE83-D39D2609271A}">
      <dsp:nvSpPr>
        <dsp:cNvPr id="0" name=""/>
        <dsp:cNvSpPr/>
      </dsp:nvSpPr>
      <dsp:spPr>
        <a:xfrm>
          <a:off x="813229" y="1707133"/>
          <a:ext cx="1892691" cy="247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Play games on walks, in car/bath</a:t>
          </a:r>
        </a:p>
      </dsp:txBody>
      <dsp:txXfrm>
        <a:off x="813229" y="1707133"/>
        <a:ext cx="1892691" cy="247430"/>
      </dsp:txXfrm>
    </dsp:sp>
    <dsp:sp modelId="{F5ECA57C-4950-4464-9E4E-86605073AE8D}">
      <dsp:nvSpPr>
        <dsp:cNvPr id="0" name=""/>
        <dsp:cNvSpPr/>
      </dsp:nvSpPr>
      <dsp:spPr>
        <a:xfrm>
          <a:off x="3776713" y="0"/>
          <a:ext cx="2102990" cy="247410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4A3A138-B643-4500-86FD-9A3BC5FE8D9A}">
      <dsp:nvSpPr>
        <dsp:cNvPr id="0" name=""/>
        <dsp:cNvSpPr/>
      </dsp:nvSpPr>
      <dsp:spPr>
        <a:xfrm>
          <a:off x="3881862" y="98964"/>
          <a:ext cx="1892691" cy="160816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4C79B6-7503-4CF0-86F8-A746B8B0E487}">
      <dsp:nvSpPr>
        <dsp:cNvPr id="0" name=""/>
        <dsp:cNvSpPr/>
      </dsp:nvSpPr>
      <dsp:spPr>
        <a:xfrm>
          <a:off x="3881862" y="1954564"/>
          <a:ext cx="1892691" cy="42057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#5 Take breaks</a:t>
          </a:r>
        </a:p>
      </dsp:txBody>
      <dsp:txXfrm>
        <a:off x="3881862" y="1954564"/>
        <a:ext cx="1892691" cy="420578"/>
      </dsp:txXfrm>
    </dsp:sp>
    <dsp:sp modelId="{D6663DB6-567A-41C5-BC84-88779A051EA2}">
      <dsp:nvSpPr>
        <dsp:cNvPr id="0" name=""/>
        <dsp:cNvSpPr/>
      </dsp:nvSpPr>
      <dsp:spPr>
        <a:xfrm>
          <a:off x="3881862" y="1707133"/>
          <a:ext cx="1892691" cy="247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Visual timer, little and often!</a:t>
          </a:r>
        </a:p>
      </dsp:txBody>
      <dsp:txXfrm>
        <a:off x="3881862" y="1707133"/>
        <a:ext cx="1892691" cy="247430"/>
      </dsp:txXfrm>
    </dsp:sp>
    <dsp:sp modelId="{FBABEF28-E092-4F0F-AEB4-B1E754AE3AF4}">
      <dsp:nvSpPr>
        <dsp:cNvPr id="0" name=""/>
        <dsp:cNvSpPr/>
      </dsp:nvSpPr>
      <dsp:spPr>
        <a:xfrm>
          <a:off x="6845345" y="0"/>
          <a:ext cx="2102990" cy="2474107"/>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6D1DC9A-99BD-418E-9B83-12E4A4CE9AFD}">
      <dsp:nvSpPr>
        <dsp:cNvPr id="0" name=""/>
        <dsp:cNvSpPr/>
      </dsp:nvSpPr>
      <dsp:spPr>
        <a:xfrm>
          <a:off x="6950495" y="98964"/>
          <a:ext cx="1892691" cy="160816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2A73BD-DBB6-4C2F-A56D-A632797E299A}">
      <dsp:nvSpPr>
        <dsp:cNvPr id="0" name=""/>
        <dsp:cNvSpPr/>
      </dsp:nvSpPr>
      <dsp:spPr>
        <a:xfrm>
          <a:off x="6950495" y="1954564"/>
          <a:ext cx="1892691" cy="420578"/>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#6 Ask the teacher</a:t>
          </a:r>
        </a:p>
      </dsp:txBody>
      <dsp:txXfrm>
        <a:off x="6950495" y="1954564"/>
        <a:ext cx="1892691" cy="420578"/>
      </dsp:txXfrm>
    </dsp:sp>
    <dsp:sp modelId="{03D65A4C-D16B-4D1F-9BB8-4E5692BEA646}">
      <dsp:nvSpPr>
        <dsp:cNvPr id="0" name=""/>
        <dsp:cNvSpPr/>
      </dsp:nvSpPr>
      <dsp:spPr>
        <a:xfrm>
          <a:off x="6950495" y="1707133"/>
          <a:ext cx="1892691" cy="2474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dirty="0"/>
            <a:t>We are always here to support</a:t>
          </a:r>
        </a:p>
      </dsp:txBody>
      <dsp:txXfrm>
        <a:off x="6950495" y="1707133"/>
        <a:ext cx="1892691" cy="2474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015B1F-28EA-1E4D-9113-7542B43FAE73}">
      <dsp:nvSpPr>
        <dsp:cNvPr id="0" name=""/>
        <dsp:cNvSpPr/>
      </dsp:nvSpPr>
      <dsp:spPr>
        <a:xfrm>
          <a:off x="4054585" y="33791"/>
          <a:ext cx="1145726" cy="1145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GB" sz="2700" kern="1200" dirty="0"/>
            <a:t>Wrap</a:t>
          </a:r>
        </a:p>
      </dsp:txBody>
      <dsp:txXfrm>
        <a:off x="4054585" y="33791"/>
        <a:ext cx="1145726" cy="1145726"/>
      </dsp:txXfrm>
    </dsp:sp>
    <dsp:sp modelId="{49682AC5-85C0-494E-902C-9AE9084893EA}">
      <dsp:nvSpPr>
        <dsp:cNvPr id="0" name=""/>
        <dsp:cNvSpPr/>
      </dsp:nvSpPr>
      <dsp:spPr>
        <a:xfrm>
          <a:off x="1359815" y="692"/>
          <a:ext cx="4295163" cy="4295163"/>
        </a:xfrm>
        <a:prstGeom prst="circularArrow">
          <a:avLst>
            <a:gd name="adj1" fmla="val 5202"/>
            <a:gd name="adj2" fmla="val 336017"/>
            <a:gd name="adj3" fmla="val 21292817"/>
            <a:gd name="adj4" fmla="val 19766611"/>
            <a:gd name="adj5" fmla="val 6069"/>
          </a:avLst>
        </a:prstGeom>
        <a:solidFill>
          <a:srgbClr val="252FA8"/>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A7769B4B-2790-534F-A575-F688BE5EC4C3}">
      <dsp:nvSpPr>
        <dsp:cNvPr id="0" name=""/>
        <dsp:cNvSpPr/>
      </dsp:nvSpPr>
      <dsp:spPr>
        <a:xfrm>
          <a:off x="4746816" y="2164257"/>
          <a:ext cx="1145726" cy="1145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GB" sz="2700" kern="1200" dirty="0"/>
            <a:t>Around</a:t>
          </a:r>
        </a:p>
      </dsp:txBody>
      <dsp:txXfrm>
        <a:off x="4746816" y="2164257"/>
        <a:ext cx="1145726" cy="1145726"/>
      </dsp:txXfrm>
    </dsp:sp>
    <dsp:sp modelId="{9DF83DD5-0FF4-324A-B59B-E7B1168AB5F9}">
      <dsp:nvSpPr>
        <dsp:cNvPr id="0" name=""/>
        <dsp:cNvSpPr/>
      </dsp:nvSpPr>
      <dsp:spPr>
        <a:xfrm>
          <a:off x="1359815" y="692"/>
          <a:ext cx="4295163" cy="4295163"/>
        </a:xfrm>
        <a:prstGeom prst="circularArrow">
          <a:avLst>
            <a:gd name="adj1" fmla="val 5202"/>
            <a:gd name="adj2" fmla="val 336017"/>
            <a:gd name="adj3" fmla="val 4014258"/>
            <a:gd name="adj4" fmla="val 2253836"/>
            <a:gd name="adj5" fmla="val 6069"/>
          </a:avLst>
        </a:prstGeom>
        <a:solidFill>
          <a:srgbClr val="252FA8"/>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824861B5-2E96-6A48-BD78-48F053DEF1F7}">
      <dsp:nvSpPr>
        <dsp:cNvPr id="0" name=""/>
        <dsp:cNvSpPr/>
      </dsp:nvSpPr>
      <dsp:spPr>
        <a:xfrm>
          <a:off x="2934533" y="3480958"/>
          <a:ext cx="1145726" cy="1145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GB" sz="2700" kern="1200" dirty="0"/>
            <a:t>Before</a:t>
          </a:r>
        </a:p>
      </dsp:txBody>
      <dsp:txXfrm>
        <a:off x="2934533" y="3480958"/>
        <a:ext cx="1145726" cy="1145726"/>
      </dsp:txXfrm>
    </dsp:sp>
    <dsp:sp modelId="{63E95BFA-695D-6340-A460-04FA9FA84BDA}">
      <dsp:nvSpPr>
        <dsp:cNvPr id="0" name=""/>
        <dsp:cNvSpPr/>
      </dsp:nvSpPr>
      <dsp:spPr>
        <a:xfrm>
          <a:off x="1359815" y="692"/>
          <a:ext cx="4295163" cy="4295163"/>
        </a:xfrm>
        <a:prstGeom prst="circularArrow">
          <a:avLst>
            <a:gd name="adj1" fmla="val 5202"/>
            <a:gd name="adj2" fmla="val 336017"/>
            <a:gd name="adj3" fmla="val 8210146"/>
            <a:gd name="adj4" fmla="val 6449725"/>
            <a:gd name="adj5" fmla="val 6069"/>
          </a:avLst>
        </a:prstGeom>
        <a:solidFill>
          <a:srgbClr val="252FA8"/>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4BC7F4DF-895D-6F40-A737-BD60D9C4386E}">
      <dsp:nvSpPr>
        <dsp:cNvPr id="0" name=""/>
        <dsp:cNvSpPr/>
      </dsp:nvSpPr>
      <dsp:spPr>
        <a:xfrm>
          <a:off x="1122250" y="2164257"/>
          <a:ext cx="1145726" cy="1145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GB" sz="2700" kern="1200" dirty="0"/>
            <a:t>&amp; After</a:t>
          </a:r>
        </a:p>
      </dsp:txBody>
      <dsp:txXfrm>
        <a:off x="1122250" y="2164257"/>
        <a:ext cx="1145726" cy="1145726"/>
      </dsp:txXfrm>
    </dsp:sp>
    <dsp:sp modelId="{6ED59B99-FC59-F843-9507-9EEED017D1EE}">
      <dsp:nvSpPr>
        <dsp:cNvPr id="0" name=""/>
        <dsp:cNvSpPr/>
      </dsp:nvSpPr>
      <dsp:spPr>
        <a:xfrm>
          <a:off x="1359815" y="692"/>
          <a:ext cx="4295163" cy="4295163"/>
        </a:xfrm>
        <a:prstGeom prst="circularArrow">
          <a:avLst>
            <a:gd name="adj1" fmla="val 5202"/>
            <a:gd name="adj2" fmla="val 336017"/>
            <a:gd name="adj3" fmla="val 12297372"/>
            <a:gd name="adj4" fmla="val 10771165"/>
            <a:gd name="adj5" fmla="val 6069"/>
          </a:avLst>
        </a:prstGeom>
        <a:solidFill>
          <a:srgbClr val="252FA8"/>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947E53B6-3AE8-DA4D-B0B8-776DDBB7BB5F}">
      <dsp:nvSpPr>
        <dsp:cNvPr id="0" name=""/>
        <dsp:cNvSpPr/>
      </dsp:nvSpPr>
      <dsp:spPr>
        <a:xfrm>
          <a:off x="1814481" y="33791"/>
          <a:ext cx="1145726" cy="1145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GB" sz="2700" kern="1200" dirty="0"/>
            <a:t>Care</a:t>
          </a:r>
        </a:p>
      </dsp:txBody>
      <dsp:txXfrm>
        <a:off x="1814481" y="33791"/>
        <a:ext cx="1145726" cy="1145726"/>
      </dsp:txXfrm>
    </dsp:sp>
    <dsp:sp modelId="{0A58CA7E-4D8D-FA4F-9231-650A793175D2}">
      <dsp:nvSpPr>
        <dsp:cNvPr id="0" name=""/>
        <dsp:cNvSpPr/>
      </dsp:nvSpPr>
      <dsp:spPr>
        <a:xfrm>
          <a:off x="1373903" y="140328"/>
          <a:ext cx="4295163" cy="4295163"/>
        </a:xfrm>
        <a:prstGeom prst="circularArrow">
          <a:avLst>
            <a:gd name="adj1" fmla="val 5202"/>
            <a:gd name="adj2" fmla="val 336017"/>
            <a:gd name="adj3" fmla="val 16865248"/>
            <a:gd name="adj4" fmla="val 15198735"/>
            <a:gd name="adj5" fmla="val 6069"/>
          </a:avLst>
        </a:prstGeom>
        <a:solidFill>
          <a:srgbClr val="252FA8"/>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6088" cy="5016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02075" y="0"/>
            <a:ext cx="2986088" cy="501650"/>
          </a:xfrm>
          <a:prstGeom prst="rect">
            <a:avLst/>
          </a:prstGeom>
        </p:spPr>
        <p:txBody>
          <a:bodyPr vert="horz" lIns="91440" tIns="45720" rIns="91440" bIns="45720" rtlCol="0"/>
          <a:lstStyle>
            <a:lvl1pPr algn="r">
              <a:defRPr sz="1200"/>
            </a:lvl1pPr>
          </a:lstStyle>
          <a:p>
            <a:fld id="{950C178C-FA5A-B84C-B827-409E83A1484B}" type="datetimeFigureOut">
              <a:rPr lang="en-US" smtClean="0"/>
              <a:t>9/19/22</a:t>
            </a:fld>
            <a:endParaRPr lang="en-US"/>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8975" y="4822825"/>
            <a:ext cx="5511800" cy="39465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520238"/>
            <a:ext cx="2986088" cy="5016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02075" y="9520238"/>
            <a:ext cx="2986088" cy="501650"/>
          </a:xfrm>
          <a:prstGeom prst="rect">
            <a:avLst/>
          </a:prstGeom>
        </p:spPr>
        <p:txBody>
          <a:bodyPr vert="horz" lIns="91440" tIns="45720" rIns="91440" bIns="45720" rtlCol="0" anchor="b"/>
          <a:lstStyle>
            <a:lvl1pPr algn="r">
              <a:defRPr sz="1200"/>
            </a:lvl1pPr>
          </a:lstStyle>
          <a:p>
            <a:fld id="{D48EA7AB-16C0-1C41-A4AA-65E0168E0C1C}" type="slidenum">
              <a:rPr lang="en-US" smtClean="0"/>
              <a:t>‹#›</a:t>
            </a:fld>
            <a:endParaRPr lang="en-US"/>
          </a:p>
        </p:txBody>
      </p:sp>
    </p:spTree>
    <p:extLst>
      <p:ext uri="{BB962C8B-B14F-4D97-AF65-F5344CB8AC3E}">
        <p14:creationId xmlns:p14="http://schemas.microsoft.com/office/powerpoint/2010/main" val="724509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0EA483-FF7E-024E-BC3A-5A38F2462F79}" type="datetime1">
              <a:rPr lang="en-GB" smtClean="0"/>
              <a:t>19/09/2022</a:t>
            </a:fld>
            <a:endParaRPr lang="en-GB"/>
          </a:p>
        </p:txBody>
      </p:sp>
      <p:sp>
        <p:nvSpPr>
          <p:cNvPr id="5" name="Footer Placeholder 4"/>
          <p:cNvSpPr>
            <a:spLocks noGrp="1"/>
          </p:cNvSpPr>
          <p:nvPr>
            <p:ph type="ftr" sz="quarter" idx="11"/>
          </p:nvPr>
        </p:nvSpPr>
        <p:spPr>
          <a:xfrm>
            <a:off x="2416500" y="329307"/>
            <a:ext cx="4973915" cy="309201"/>
          </a:xfrm>
        </p:spPr>
        <p:txBody>
          <a:bodyPr/>
          <a:lstStyle/>
          <a:p>
            <a:r>
              <a:rPr lang="en-GB"/>
              <a:t>A Family for learning. A family for ALL.</a:t>
            </a:r>
          </a:p>
        </p:txBody>
      </p:sp>
      <p:sp>
        <p:nvSpPr>
          <p:cNvPr id="6" name="Slide Number Placeholder 5"/>
          <p:cNvSpPr>
            <a:spLocks noGrp="1"/>
          </p:cNvSpPr>
          <p:nvPr>
            <p:ph type="sldNum" sz="quarter" idx="12"/>
          </p:nvPr>
        </p:nvSpPr>
        <p:spPr>
          <a:xfrm>
            <a:off x="1437664" y="798973"/>
            <a:ext cx="811019" cy="503578"/>
          </a:xfrm>
        </p:spPr>
        <p:txBody>
          <a:bodyPr/>
          <a:lstStyle/>
          <a:p>
            <a:fld id="{E79AA63B-110F-42D7-BB43-02074D7849CC}" type="slidenum">
              <a:rPr lang="en-GB" smtClean="0"/>
              <a:t>‹#›</a:t>
            </a:fld>
            <a:endParaRPr lang="en-GB"/>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07932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31A03A-7B38-2C4C-9340-BF0FFFD976C8}" type="datetime1">
              <a:rPr lang="en-GB" smtClean="0"/>
              <a:t>19/09/2022</a:t>
            </a:fld>
            <a:endParaRPr lang="en-GB"/>
          </a:p>
        </p:txBody>
      </p:sp>
      <p:sp>
        <p:nvSpPr>
          <p:cNvPr id="5" name="Footer Placeholder 4"/>
          <p:cNvSpPr>
            <a:spLocks noGrp="1"/>
          </p:cNvSpPr>
          <p:nvPr>
            <p:ph type="ftr" sz="quarter" idx="11"/>
          </p:nvPr>
        </p:nvSpPr>
        <p:spPr/>
        <p:txBody>
          <a:bodyPr/>
          <a:lstStyle/>
          <a:p>
            <a:r>
              <a:rPr lang="en-GB"/>
              <a:t>A Family for learning. A family for ALL.</a:t>
            </a:r>
          </a:p>
        </p:txBody>
      </p:sp>
      <p:sp>
        <p:nvSpPr>
          <p:cNvPr id="6" name="Slide Number Placeholder 5"/>
          <p:cNvSpPr>
            <a:spLocks noGrp="1"/>
          </p:cNvSpPr>
          <p:nvPr>
            <p:ph type="sldNum" sz="quarter" idx="12"/>
          </p:nvPr>
        </p:nvSpPr>
        <p:spPr/>
        <p:txBody>
          <a:bodyPr/>
          <a:lstStyle/>
          <a:p>
            <a:fld id="{E79AA63B-110F-42D7-BB43-02074D7849CC}" type="slidenum">
              <a:rPr lang="en-GB" smtClean="0"/>
              <a:t>‹#›</a:t>
            </a:fld>
            <a:endParaRPr lang="en-GB"/>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87901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3575AE-772E-184D-BF2E-BC0A508AAFEB}" type="datetime1">
              <a:rPr lang="en-GB" smtClean="0"/>
              <a:t>19/09/2022</a:t>
            </a:fld>
            <a:endParaRPr lang="en-GB"/>
          </a:p>
        </p:txBody>
      </p:sp>
      <p:sp>
        <p:nvSpPr>
          <p:cNvPr id="5" name="Footer Placeholder 4"/>
          <p:cNvSpPr>
            <a:spLocks noGrp="1"/>
          </p:cNvSpPr>
          <p:nvPr>
            <p:ph type="ftr" sz="quarter" idx="11"/>
          </p:nvPr>
        </p:nvSpPr>
        <p:spPr/>
        <p:txBody>
          <a:bodyPr/>
          <a:lstStyle/>
          <a:p>
            <a:r>
              <a:rPr lang="en-GB"/>
              <a:t>A Family for learning. A family for ALL.</a:t>
            </a:r>
          </a:p>
        </p:txBody>
      </p:sp>
      <p:sp>
        <p:nvSpPr>
          <p:cNvPr id="6" name="Slide Number Placeholder 5"/>
          <p:cNvSpPr>
            <a:spLocks noGrp="1"/>
          </p:cNvSpPr>
          <p:nvPr>
            <p:ph type="sldNum" sz="quarter" idx="12"/>
          </p:nvPr>
        </p:nvSpPr>
        <p:spPr/>
        <p:txBody>
          <a:bodyPr/>
          <a:lstStyle/>
          <a:p>
            <a:fld id="{E79AA63B-110F-42D7-BB43-02074D7849CC}" type="slidenum">
              <a:rPr lang="en-GB" smtClean="0"/>
              <a:t>‹#›</a:t>
            </a:fld>
            <a:endParaRPr lang="en-GB"/>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73700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E3F1BC-318C-0040-ADD4-D95341B1DDD5}" type="datetime1">
              <a:rPr lang="en-GB" smtClean="0"/>
              <a:t>19/09/2022</a:t>
            </a:fld>
            <a:endParaRPr lang="en-GB"/>
          </a:p>
        </p:txBody>
      </p:sp>
      <p:sp>
        <p:nvSpPr>
          <p:cNvPr id="5" name="Footer Placeholder 4"/>
          <p:cNvSpPr>
            <a:spLocks noGrp="1"/>
          </p:cNvSpPr>
          <p:nvPr>
            <p:ph type="ftr" sz="quarter" idx="11"/>
          </p:nvPr>
        </p:nvSpPr>
        <p:spPr/>
        <p:txBody>
          <a:bodyPr/>
          <a:lstStyle/>
          <a:p>
            <a:r>
              <a:rPr lang="en-GB"/>
              <a:t>A Family for learning. A family for ALL.</a:t>
            </a:r>
          </a:p>
        </p:txBody>
      </p:sp>
      <p:sp>
        <p:nvSpPr>
          <p:cNvPr id="6" name="Slide Number Placeholder 5"/>
          <p:cNvSpPr>
            <a:spLocks noGrp="1"/>
          </p:cNvSpPr>
          <p:nvPr>
            <p:ph type="sldNum" sz="quarter" idx="12"/>
          </p:nvPr>
        </p:nvSpPr>
        <p:spPr/>
        <p:txBody>
          <a:bodyPr/>
          <a:lstStyle/>
          <a:p>
            <a:fld id="{E79AA63B-110F-42D7-BB43-02074D7849CC}" type="slidenum">
              <a:rPr lang="en-GB" smtClean="0"/>
              <a:t>‹#›</a:t>
            </a:fld>
            <a:endParaRPr lang="en-GB"/>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50434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109473-9C5E-1B49-8CD3-B8456D9F6A86}" type="datetime1">
              <a:rPr lang="en-GB" smtClean="0"/>
              <a:t>19/09/2022</a:t>
            </a:fld>
            <a:endParaRPr lang="en-GB"/>
          </a:p>
        </p:txBody>
      </p:sp>
      <p:sp>
        <p:nvSpPr>
          <p:cNvPr id="5" name="Footer Placeholder 4"/>
          <p:cNvSpPr>
            <a:spLocks noGrp="1"/>
          </p:cNvSpPr>
          <p:nvPr>
            <p:ph type="ftr" sz="quarter" idx="11"/>
          </p:nvPr>
        </p:nvSpPr>
        <p:spPr/>
        <p:txBody>
          <a:bodyPr/>
          <a:lstStyle/>
          <a:p>
            <a:r>
              <a:rPr lang="en-GB"/>
              <a:t>A Family for learning. A family for ALL.</a:t>
            </a:r>
          </a:p>
        </p:txBody>
      </p:sp>
      <p:sp>
        <p:nvSpPr>
          <p:cNvPr id="6" name="Slide Number Placeholder 5"/>
          <p:cNvSpPr>
            <a:spLocks noGrp="1"/>
          </p:cNvSpPr>
          <p:nvPr>
            <p:ph type="sldNum" sz="quarter" idx="12"/>
          </p:nvPr>
        </p:nvSpPr>
        <p:spPr/>
        <p:txBody>
          <a:bodyPr/>
          <a:lstStyle/>
          <a:p>
            <a:fld id="{E79AA63B-110F-42D7-BB43-02074D7849CC}" type="slidenum">
              <a:rPr lang="en-GB" smtClean="0"/>
              <a:t>‹#›</a:t>
            </a:fld>
            <a:endParaRPr lang="en-GB"/>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80408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B439C4-8C08-814F-96B0-C748853822BC}" type="datetime1">
              <a:rPr lang="en-GB" smtClean="0"/>
              <a:t>19/09/2022</a:t>
            </a:fld>
            <a:endParaRPr lang="en-GB"/>
          </a:p>
        </p:txBody>
      </p:sp>
      <p:sp>
        <p:nvSpPr>
          <p:cNvPr id="6" name="Footer Placeholder 5"/>
          <p:cNvSpPr>
            <a:spLocks noGrp="1"/>
          </p:cNvSpPr>
          <p:nvPr>
            <p:ph type="ftr" sz="quarter" idx="11"/>
          </p:nvPr>
        </p:nvSpPr>
        <p:spPr/>
        <p:txBody>
          <a:bodyPr/>
          <a:lstStyle/>
          <a:p>
            <a:r>
              <a:rPr lang="en-GB"/>
              <a:t>A Family for learning. A family for ALL.</a:t>
            </a:r>
          </a:p>
        </p:txBody>
      </p:sp>
      <p:sp>
        <p:nvSpPr>
          <p:cNvPr id="7" name="Slide Number Placeholder 6"/>
          <p:cNvSpPr>
            <a:spLocks noGrp="1"/>
          </p:cNvSpPr>
          <p:nvPr>
            <p:ph type="sldNum" sz="quarter" idx="12"/>
          </p:nvPr>
        </p:nvSpPr>
        <p:spPr/>
        <p:txBody>
          <a:bodyPr/>
          <a:lstStyle/>
          <a:p>
            <a:fld id="{E79AA63B-110F-42D7-BB43-02074D7849CC}" type="slidenum">
              <a:rPr lang="en-GB" smtClean="0"/>
              <a:t>‹#›</a:t>
            </a:fld>
            <a:endParaRPr lang="en-GB"/>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11353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3F5491-97FF-DA4F-9D05-CBDC0082C900}" type="datetime1">
              <a:rPr lang="en-GB" smtClean="0"/>
              <a:t>19/09/2022</a:t>
            </a:fld>
            <a:endParaRPr lang="en-GB"/>
          </a:p>
        </p:txBody>
      </p:sp>
      <p:sp>
        <p:nvSpPr>
          <p:cNvPr id="8" name="Footer Placeholder 7"/>
          <p:cNvSpPr>
            <a:spLocks noGrp="1"/>
          </p:cNvSpPr>
          <p:nvPr>
            <p:ph type="ftr" sz="quarter" idx="11"/>
          </p:nvPr>
        </p:nvSpPr>
        <p:spPr/>
        <p:txBody>
          <a:bodyPr/>
          <a:lstStyle/>
          <a:p>
            <a:r>
              <a:rPr lang="en-GB"/>
              <a:t>A Family for learning. A family for ALL.</a:t>
            </a:r>
          </a:p>
        </p:txBody>
      </p:sp>
      <p:sp>
        <p:nvSpPr>
          <p:cNvPr id="9" name="Slide Number Placeholder 8"/>
          <p:cNvSpPr>
            <a:spLocks noGrp="1"/>
          </p:cNvSpPr>
          <p:nvPr>
            <p:ph type="sldNum" sz="quarter" idx="12"/>
          </p:nvPr>
        </p:nvSpPr>
        <p:spPr/>
        <p:txBody>
          <a:bodyPr/>
          <a:lstStyle/>
          <a:p>
            <a:fld id="{E79AA63B-110F-42D7-BB43-02074D7849CC}" type="slidenum">
              <a:rPr lang="en-GB" smtClean="0"/>
              <a:t>‹#›</a:t>
            </a:fld>
            <a:endParaRPr lang="en-GB"/>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50104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4C24C2F-C36D-B841-A41F-B4523552F74A}" type="datetime1">
              <a:rPr lang="en-GB" smtClean="0"/>
              <a:t>19/09/2022</a:t>
            </a:fld>
            <a:endParaRPr lang="en-GB"/>
          </a:p>
        </p:txBody>
      </p:sp>
      <p:sp>
        <p:nvSpPr>
          <p:cNvPr id="4" name="Footer Placeholder 3"/>
          <p:cNvSpPr>
            <a:spLocks noGrp="1"/>
          </p:cNvSpPr>
          <p:nvPr>
            <p:ph type="ftr" sz="quarter" idx="11"/>
          </p:nvPr>
        </p:nvSpPr>
        <p:spPr/>
        <p:txBody>
          <a:bodyPr/>
          <a:lstStyle/>
          <a:p>
            <a:r>
              <a:rPr lang="en-GB"/>
              <a:t>A Family for learning. A family for ALL.</a:t>
            </a:r>
          </a:p>
        </p:txBody>
      </p:sp>
      <p:sp>
        <p:nvSpPr>
          <p:cNvPr id="5" name="Slide Number Placeholder 4"/>
          <p:cNvSpPr>
            <a:spLocks noGrp="1"/>
          </p:cNvSpPr>
          <p:nvPr>
            <p:ph type="sldNum" sz="quarter" idx="12"/>
          </p:nvPr>
        </p:nvSpPr>
        <p:spPr/>
        <p:txBody>
          <a:bodyPr/>
          <a:lstStyle/>
          <a:p>
            <a:fld id="{E79AA63B-110F-42D7-BB43-02074D7849CC}" type="slidenum">
              <a:rPr lang="en-GB" smtClean="0"/>
              <a:t>‹#›</a:t>
            </a:fld>
            <a:endParaRPr lang="en-GB"/>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79253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89AB27-CCF3-594A-9466-9565145FAE93}" type="datetime1">
              <a:rPr lang="en-GB" smtClean="0"/>
              <a:t>19/09/2022</a:t>
            </a:fld>
            <a:endParaRPr lang="en-GB"/>
          </a:p>
        </p:txBody>
      </p:sp>
      <p:sp>
        <p:nvSpPr>
          <p:cNvPr id="3" name="Footer Placeholder 2"/>
          <p:cNvSpPr>
            <a:spLocks noGrp="1"/>
          </p:cNvSpPr>
          <p:nvPr>
            <p:ph type="ftr" sz="quarter" idx="11"/>
          </p:nvPr>
        </p:nvSpPr>
        <p:spPr/>
        <p:txBody>
          <a:bodyPr/>
          <a:lstStyle/>
          <a:p>
            <a:r>
              <a:rPr lang="en-GB"/>
              <a:t>A Family for learning. A family for ALL.</a:t>
            </a:r>
          </a:p>
        </p:txBody>
      </p:sp>
      <p:sp>
        <p:nvSpPr>
          <p:cNvPr id="4" name="Slide Number Placeholder 3"/>
          <p:cNvSpPr>
            <a:spLocks noGrp="1"/>
          </p:cNvSpPr>
          <p:nvPr>
            <p:ph type="sldNum" sz="quarter" idx="12"/>
          </p:nvPr>
        </p:nvSpPr>
        <p:spPr/>
        <p:txBody>
          <a:bodyPr/>
          <a:lstStyle/>
          <a:p>
            <a:fld id="{E79AA63B-110F-42D7-BB43-02074D7849CC}" type="slidenum">
              <a:rPr lang="en-GB" smtClean="0"/>
              <a:t>‹#›</a:t>
            </a:fld>
            <a:endParaRPr lang="en-GB"/>
          </a:p>
        </p:txBody>
      </p:sp>
    </p:spTree>
    <p:extLst>
      <p:ext uri="{BB962C8B-B14F-4D97-AF65-F5344CB8AC3E}">
        <p14:creationId xmlns:p14="http://schemas.microsoft.com/office/powerpoint/2010/main" val="563017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BF9AD0C-582E-F847-90A5-42AE36987215}" type="datetime1">
              <a:rPr lang="en-GB" smtClean="0"/>
              <a:t>19/09/2022</a:t>
            </a:fld>
            <a:endParaRPr lang="en-GB"/>
          </a:p>
        </p:txBody>
      </p:sp>
      <p:sp>
        <p:nvSpPr>
          <p:cNvPr id="6" name="Footer Placeholder 5"/>
          <p:cNvSpPr>
            <a:spLocks noGrp="1"/>
          </p:cNvSpPr>
          <p:nvPr>
            <p:ph type="ftr" sz="quarter" idx="11"/>
          </p:nvPr>
        </p:nvSpPr>
        <p:spPr/>
        <p:txBody>
          <a:bodyPr/>
          <a:lstStyle/>
          <a:p>
            <a:r>
              <a:rPr lang="en-GB"/>
              <a:t>A Family for learning. A family for ALL.</a:t>
            </a:r>
          </a:p>
        </p:txBody>
      </p:sp>
      <p:sp>
        <p:nvSpPr>
          <p:cNvPr id="7" name="Slide Number Placeholder 6"/>
          <p:cNvSpPr>
            <a:spLocks noGrp="1"/>
          </p:cNvSpPr>
          <p:nvPr>
            <p:ph type="sldNum" sz="quarter" idx="12"/>
          </p:nvPr>
        </p:nvSpPr>
        <p:spPr/>
        <p:txBody>
          <a:bodyPr/>
          <a:lstStyle/>
          <a:p>
            <a:fld id="{E79AA63B-110F-42D7-BB43-02074D7849CC}" type="slidenum">
              <a:rPr lang="en-GB" smtClean="0"/>
              <a:t>‹#›</a:t>
            </a:fld>
            <a:endParaRPr lang="en-GB"/>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85693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DF55E640-06CA-E044-BC06-8511FB329AB1}" type="datetime1">
              <a:rPr lang="en-GB" smtClean="0"/>
              <a:t>19/09/2022</a:t>
            </a:fld>
            <a:endParaRPr lang="en-GB"/>
          </a:p>
        </p:txBody>
      </p:sp>
      <p:sp>
        <p:nvSpPr>
          <p:cNvPr id="6" name="Footer Placeholder 5"/>
          <p:cNvSpPr>
            <a:spLocks noGrp="1"/>
          </p:cNvSpPr>
          <p:nvPr>
            <p:ph type="ftr" sz="quarter" idx="11"/>
          </p:nvPr>
        </p:nvSpPr>
        <p:spPr>
          <a:xfrm>
            <a:off x="1447382" y="318640"/>
            <a:ext cx="5541004" cy="320931"/>
          </a:xfrm>
        </p:spPr>
        <p:txBody>
          <a:bodyPr/>
          <a:lstStyle/>
          <a:p>
            <a:r>
              <a:rPr lang="en-GB"/>
              <a:t>A Family for learning. A family for ALL.</a:t>
            </a:r>
          </a:p>
        </p:txBody>
      </p:sp>
      <p:sp>
        <p:nvSpPr>
          <p:cNvPr id="7" name="Slide Number Placeholder 6"/>
          <p:cNvSpPr>
            <a:spLocks noGrp="1"/>
          </p:cNvSpPr>
          <p:nvPr>
            <p:ph type="sldNum" sz="quarter" idx="12"/>
          </p:nvPr>
        </p:nvSpPr>
        <p:spPr/>
        <p:txBody>
          <a:bodyPr/>
          <a:lstStyle/>
          <a:p>
            <a:fld id="{E79AA63B-110F-42D7-BB43-02074D7849CC}" type="slidenum">
              <a:rPr lang="en-GB" smtClean="0"/>
              <a:t>‹#›</a:t>
            </a:fld>
            <a:endParaRPr lang="en-GB"/>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18224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64DFC5F1-E593-4A45-B152-A66369FD3BC5}" type="datetime1">
              <a:rPr lang="en-GB" smtClean="0"/>
              <a:t>19/09/2022</a:t>
            </a:fld>
            <a:endParaRPr lang="en-GB"/>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GB"/>
              <a:t>A Family for learning. A family for ALL.</a:t>
            </a:r>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E79AA63B-110F-42D7-BB43-02074D7849CC}" type="slidenum">
              <a:rPr lang="en-GB" smtClean="0"/>
              <a:t>‹#›</a:t>
            </a:fld>
            <a:endParaRPr lang="en-GB"/>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4205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microsoft.com/office/2007/relationships/hdphoto" Target="../media/hdphoto1.wdp"/><Relationship Id="rId7" Type="http://schemas.openxmlformats.org/officeDocument/2006/relationships/diagramColors" Target="../diagrams/colors3.xml"/><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 name="Picture 4" descr="Closeup of hands holding an open book">
            <a:extLst>
              <a:ext uri="{FF2B5EF4-FFF2-40B4-BE49-F238E27FC236}">
                <a16:creationId xmlns:a16="http://schemas.microsoft.com/office/drawing/2014/main" id="{223FC3CB-61F4-BAB1-E83D-50D37D0E7494}"/>
              </a:ext>
            </a:extLst>
          </p:cNvPr>
          <p:cNvPicPr>
            <a:picLocks noChangeAspect="1"/>
          </p:cNvPicPr>
          <p:nvPr/>
        </p:nvPicPr>
        <p:blipFill rotWithShape="1">
          <a:blip r:embed="rId2"/>
          <a:srcRect r="1" b="15665"/>
          <a:stretch/>
        </p:blipFill>
        <p:spPr>
          <a:xfrm>
            <a:off x="0" y="-263759"/>
            <a:ext cx="12023176" cy="6414512"/>
          </a:xfrm>
          <a:prstGeom prst="rect">
            <a:avLst/>
          </a:prstGeom>
        </p:spPr>
      </p:pic>
      <p:sp>
        <p:nvSpPr>
          <p:cNvPr id="9" name="Rectangle 8">
            <a:extLst>
              <a:ext uri="{FF2B5EF4-FFF2-40B4-BE49-F238E27FC236}">
                <a16:creationId xmlns:a16="http://schemas.microsoft.com/office/drawing/2014/main" id="{2E67E8BF-E4B2-4098-9FB3-9E400BD86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30686" y="4905349"/>
            <a:ext cx="5610646" cy="1450464"/>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654445-6A9D-D4B8-CA9F-679DC0CEB119}"/>
              </a:ext>
            </a:extLst>
          </p:cNvPr>
          <p:cNvSpPr>
            <a:spLocks noGrp="1"/>
          </p:cNvSpPr>
          <p:nvPr>
            <p:ph type="title"/>
          </p:nvPr>
        </p:nvSpPr>
        <p:spPr>
          <a:xfrm>
            <a:off x="6094412" y="5239131"/>
            <a:ext cx="5279490" cy="960087"/>
          </a:xfrm>
        </p:spPr>
        <p:txBody>
          <a:bodyPr vert="horz" lIns="91440" tIns="45720" rIns="91440" bIns="45720" rtlCol="0" anchor="t">
            <a:noAutofit/>
          </a:bodyPr>
          <a:lstStyle/>
          <a:p>
            <a:pPr algn="ctr"/>
            <a:r>
              <a:rPr lang="en-US" sz="2400" dirty="0">
                <a:solidFill>
                  <a:srgbClr val="FFFFFE"/>
                </a:solidFill>
              </a:rPr>
              <a:t>WELCOME TO our first stay and learn session</a:t>
            </a:r>
            <a:br>
              <a:rPr lang="en-US" sz="2400" dirty="0"/>
            </a:br>
            <a:br>
              <a:rPr lang="en-US" sz="2400" dirty="0"/>
            </a:br>
            <a:endParaRPr lang="en-US" sz="1500">
              <a:solidFill>
                <a:srgbClr val="FFFFFE"/>
              </a:solidFill>
            </a:endParaRPr>
          </a:p>
        </p:txBody>
      </p:sp>
      <p:cxnSp>
        <p:nvCxnSpPr>
          <p:cNvPr id="11" name="Straight Connector 10">
            <a:extLst>
              <a:ext uri="{FF2B5EF4-FFF2-40B4-BE49-F238E27FC236}">
                <a16:creationId xmlns:a16="http://schemas.microsoft.com/office/drawing/2014/main" id="{3781A10F-5DF6-4C9B-AE0B-5249E4399D2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1" y="5073596"/>
            <a:ext cx="5283196" cy="0"/>
          </a:xfrm>
          <a:prstGeom prst="line">
            <a:avLst/>
          </a:prstGeom>
          <a:ln w="31750">
            <a:solidFill>
              <a:srgbClr val="E9C995"/>
            </a:solidFill>
          </a:ln>
        </p:spPr>
        <p:style>
          <a:lnRef idx="3">
            <a:schemeClr val="accent1"/>
          </a:lnRef>
          <a:fillRef idx="0">
            <a:schemeClr val="accent1"/>
          </a:fillRef>
          <a:effectRef idx="2">
            <a:schemeClr val="accent1"/>
          </a:effectRef>
          <a:fontRef idx="minor">
            <a:schemeClr val="tx1"/>
          </a:fontRef>
        </p:style>
      </p:cxnSp>
      <p:sp>
        <p:nvSpPr>
          <p:cNvPr id="3" name="Footer Placeholder 2">
            <a:extLst>
              <a:ext uri="{FF2B5EF4-FFF2-40B4-BE49-F238E27FC236}">
                <a16:creationId xmlns:a16="http://schemas.microsoft.com/office/drawing/2014/main" id="{CB892ABA-02F7-5A51-959D-9B8CB5EA6C1A}"/>
              </a:ext>
            </a:extLst>
          </p:cNvPr>
          <p:cNvSpPr>
            <a:spLocks noGrp="1"/>
          </p:cNvSpPr>
          <p:nvPr>
            <p:ph type="ftr" sz="quarter" idx="11"/>
          </p:nvPr>
        </p:nvSpPr>
        <p:spPr>
          <a:xfrm>
            <a:off x="75402" y="6150753"/>
            <a:ext cx="3749466" cy="495374"/>
          </a:xfrm>
        </p:spPr>
        <p:txBody>
          <a:bodyPr/>
          <a:lstStyle/>
          <a:p>
            <a:r>
              <a:rPr lang="en-GB" sz="1400" b="1" dirty="0">
                <a:solidFill>
                  <a:schemeClr val="bg1"/>
                </a:solidFill>
              </a:rPr>
              <a:t>A family for learning. A family for ALL.</a:t>
            </a:r>
          </a:p>
        </p:txBody>
      </p:sp>
    </p:spTree>
    <p:extLst>
      <p:ext uri="{BB962C8B-B14F-4D97-AF65-F5344CB8AC3E}">
        <p14:creationId xmlns:p14="http://schemas.microsoft.com/office/powerpoint/2010/main" val="116854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2" name="Straight Connector 11">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6" name="Rectangle 15">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cxnSp>
        <p:nvCxnSpPr>
          <p:cNvPr id="20" name="Straight Connector 19">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22" name="Group 21">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23" name="Rectangle 22">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A picture containing diagram&#10;&#10;Description automatically generated">
            <a:extLst>
              <a:ext uri="{FF2B5EF4-FFF2-40B4-BE49-F238E27FC236}">
                <a16:creationId xmlns:a16="http://schemas.microsoft.com/office/drawing/2014/main" id="{0FA1FF78-C111-5BD6-0666-F099A8F5320B}"/>
              </a:ext>
            </a:extLst>
          </p:cNvPr>
          <p:cNvPicPr>
            <a:picLocks noChangeAspect="1"/>
          </p:cNvPicPr>
          <p:nvPr/>
        </p:nvPicPr>
        <p:blipFill>
          <a:blip r:embed="rId3"/>
          <a:stretch>
            <a:fillRect/>
          </a:stretch>
        </p:blipFill>
        <p:spPr>
          <a:xfrm>
            <a:off x="5224639" y="1116345"/>
            <a:ext cx="5070389" cy="3866172"/>
          </a:xfrm>
          <a:prstGeom prst="rect">
            <a:avLst/>
          </a:prstGeom>
        </p:spPr>
      </p:pic>
      <p:pic>
        <p:nvPicPr>
          <p:cNvPr id="28" name="Picture 27">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0" name="Straight Connector 29">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1969493F-243B-CA1A-7D89-BCE84F7F2A08}"/>
              </a:ext>
            </a:extLst>
          </p:cNvPr>
          <p:cNvSpPr>
            <a:spLocks noGrp="1"/>
          </p:cNvSpPr>
          <p:nvPr>
            <p:ph type="title"/>
          </p:nvPr>
        </p:nvSpPr>
        <p:spPr>
          <a:xfrm>
            <a:off x="203080" y="269060"/>
            <a:ext cx="3621788" cy="296442"/>
          </a:xfrm>
        </p:spPr>
        <p:txBody>
          <a:bodyPr vert="horz" lIns="91440" tIns="45720" rIns="91440" bIns="45720" rtlCol="0" anchor="t">
            <a:noAutofit/>
          </a:bodyPr>
          <a:lstStyle/>
          <a:p>
            <a:r>
              <a:rPr lang="en-GB" sz="1000" dirty="0">
                <a:ea typeface="+mj-lt"/>
                <a:cs typeface="+mj-lt"/>
              </a:rPr>
              <a:t>OUR NEW HOMEWORK POLICY REFLECTS ON RESEARCH EVIDENCE THAT SUGGESTS SHORT, FOCUSED TASKS OR ACTIVITIES WHICH RELATE DIRECTLY TO WHAT IS BEING TAUGHT, AND BUILT UPON IN SCHOOL, ARE LIKELY TO BE MORE EFFECTIVE THAN REGULAR DAILY HOMEWORK. OUR CORE PURPOSE FOR HOMEWORK WILL BE ALIGNED WITH 3 PILLARS OF LEARNING: </a:t>
            </a:r>
            <a:br>
              <a:rPr lang="en-GB" sz="1000" b="1" dirty="0">
                <a:ea typeface="+mj-lt"/>
                <a:cs typeface="+mj-lt"/>
              </a:rPr>
            </a:br>
            <a:br>
              <a:rPr lang="en-GB" sz="1000" b="1" dirty="0">
                <a:ea typeface="+mj-lt"/>
                <a:cs typeface="+mj-lt"/>
              </a:rPr>
            </a:br>
            <a:r>
              <a:rPr lang="en-GB" sz="1000" b="1" dirty="0">
                <a:ea typeface="+mj-lt"/>
                <a:cs typeface="+mj-lt"/>
              </a:rPr>
              <a:t>Retrieval</a:t>
            </a:r>
            <a:r>
              <a:rPr lang="en-GB" sz="1000" dirty="0">
                <a:ea typeface="+mj-lt"/>
                <a:cs typeface="+mj-lt"/>
              </a:rPr>
              <a:t>- Retrieval practice brings information to mind, boosting  long-term learning.</a:t>
            </a:r>
            <a:br>
              <a:rPr lang="en-GB" sz="1000" dirty="0">
                <a:ea typeface="+mj-lt"/>
                <a:cs typeface="+mj-lt"/>
              </a:rPr>
            </a:br>
            <a:br>
              <a:rPr lang="en-GB" sz="1000" dirty="0">
                <a:ea typeface="+mj-lt"/>
                <a:cs typeface="+mj-lt"/>
              </a:rPr>
            </a:br>
            <a:r>
              <a:rPr lang="en-GB" sz="1000" b="1" dirty="0">
                <a:ea typeface="+mj-lt"/>
                <a:cs typeface="+mj-lt"/>
              </a:rPr>
              <a:t>Consolidation</a:t>
            </a:r>
            <a:r>
              <a:rPr lang="en-GB" sz="1000" dirty="0">
                <a:ea typeface="+mj-lt"/>
                <a:cs typeface="+mj-lt"/>
              </a:rPr>
              <a:t>- New material is reviewed and learning is reinforced, enabling the teacher to reflect on the learning objectives and give whole class or individual feedback.</a:t>
            </a:r>
            <a:br>
              <a:rPr lang="en-GB" sz="1000" dirty="0">
                <a:ea typeface="+mj-lt"/>
                <a:cs typeface="+mj-lt"/>
              </a:rPr>
            </a:br>
            <a:endParaRPr lang="en-GB" sz="1000" dirty="0"/>
          </a:p>
          <a:p>
            <a:r>
              <a:rPr lang="en-GB" sz="1000" b="1" dirty="0">
                <a:ea typeface="+mj-lt"/>
                <a:cs typeface="+mj-lt"/>
              </a:rPr>
              <a:t>Pre-Learn</a:t>
            </a:r>
            <a:r>
              <a:rPr lang="en-GB" sz="1000" dirty="0">
                <a:ea typeface="+mj-lt"/>
                <a:cs typeface="+mj-lt"/>
              </a:rPr>
              <a:t>-presented with new material in preparation to discuss the following week in class, this in effect ‘flips’ the learning to introduce a new concept prior to the lesson. PRE- LEARNING WILL CONNECT NEW KNOWLEDGE WITH PRIOR KNOWLEDGE.</a:t>
            </a:r>
            <a:br>
              <a:rPr lang="en-GB" sz="1000" dirty="0">
                <a:ea typeface="+mj-lt"/>
                <a:cs typeface="+mj-lt"/>
              </a:rPr>
            </a:br>
            <a:br>
              <a:rPr lang="en-GB" sz="1000" dirty="0">
                <a:ea typeface="+mj-lt"/>
                <a:cs typeface="+mj-lt"/>
              </a:rPr>
            </a:br>
            <a:br>
              <a:rPr lang="en-GB" sz="1000" dirty="0">
                <a:ea typeface="+mj-lt"/>
                <a:cs typeface="+mj-lt"/>
              </a:rPr>
            </a:br>
            <a:br>
              <a:rPr lang="en-GB" sz="1000" dirty="0">
                <a:ea typeface="+mj-lt"/>
                <a:cs typeface="+mj-lt"/>
              </a:rPr>
            </a:br>
            <a:endParaRPr lang="en-GB" sz="1000" dirty="0">
              <a:ea typeface="+mj-lt"/>
              <a:cs typeface="+mj-lt"/>
            </a:endParaRPr>
          </a:p>
          <a:p>
            <a:pPr marL="285750" indent="-285750">
              <a:buFont typeface="Arial"/>
              <a:buChar char="•"/>
            </a:pPr>
            <a:endParaRPr lang="en-GB" sz="1000" dirty="0">
              <a:ea typeface="+mj-lt"/>
              <a:cs typeface="+mj-lt"/>
            </a:endParaRPr>
          </a:p>
          <a:p>
            <a:r>
              <a:rPr lang="en-GB" sz="1000" dirty="0">
                <a:ea typeface="+mj-lt"/>
                <a:cs typeface="+mj-lt"/>
              </a:rPr>
              <a:t>homework will be sent home on </a:t>
            </a:r>
            <a:r>
              <a:rPr lang="en-GB" sz="1000" dirty="0" err="1">
                <a:ea typeface="+mj-lt"/>
                <a:cs typeface="+mj-lt"/>
              </a:rPr>
              <a:t>Classdojo</a:t>
            </a:r>
            <a:r>
              <a:rPr lang="en-GB" sz="1000" dirty="0">
                <a:ea typeface="+mj-lt"/>
                <a:cs typeface="+mj-lt"/>
              </a:rPr>
              <a:t> and all children will be provided with a book in which they can complete these activities. </a:t>
            </a:r>
            <a:br>
              <a:rPr lang="en-GB" sz="1000" dirty="0">
                <a:ea typeface="+mj-lt"/>
                <a:cs typeface="+mj-lt"/>
              </a:rPr>
            </a:br>
            <a:br>
              <a:rPr lang="en-GB" sz="1000" dirty="0">
                <a:ea typeface="+mj-lt"/>
                <a:cs typeface="+mj-lt"/>
              </a:rPr>
            </a:br>
            <a:br>
              <a:rPr lang="en-GB" sz="1000" dirty="0">
                <a:ea typeface="+mj-lt"/>
                <a:cs typeface="+mj-lt"/>
              </a:rPr>
            </a:br>
            <a:endParaRPr lang="en-GB" sz="1000" dirty="0">
              <a:ea typeface="+mj-lt"/>
              <a:cs typeface="+mj-lt"/>
            </a:endParaRPr>
          </a:p>
          <a:p>
            <a:endParaRPr lang="en-GB" sz="1000" dirty="0"/>
          </a:p>
        </p:txBody>
      </p:sp>
      <p:sp>
        <p:nvSpPr>
          <p:cNvPr id="6" name="Footer Placeholder 2">
            <a:extLst>
              <a:ext uri="{FF2B5EF4-FFF2-40B4-BE49-F238E27FC236}">
                <a16:creationId xmlns:a16="http://schemas.microsoft.com/office/drawing/2014/main" id="{3FB82877-97EC-1FA4-1C11-DA43B45496C5}"/>
              </a:ext>
            </a:extLst>
          </p:cNvPr>
          <p:cNvSpPr txBox="1">
            <a:spLocks/>
          </p:cNvSpPr>
          <p:nvPr/>
        </p:nvSpPr>
        <p:spPr>
          <a:xfrm>
            <a:off x="75402" y="6150753"/>
            <a:ext cx="3749466" cy="495374"/>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dirty="0">
                <a:solidFill>
                  <a:schemeClr val="bg1"/>
                </a:solidFill>
              </a:rPr>
              <a:t>A family for learning. A family for ALL.</a:t>
            </a:r>
          </a:p>
        </p:txBody>
      </p:sp>
    </p:spTree>
    <p:extLst>
      <p:ext uri="{BB962C8B-B14F-4D97-AF65-F5344CB8AC3E}">
        <p14:creationId xmlns:p14="http://schemas.microsoft.com/office/powerpoint/2010/main" val="3379346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 name="Straight Connector 12">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9D4B225-18E9-4C5B-94D8-2ABE6D161E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7" name="Rectangle 16">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Numbers and symbols">
            <a:extLst>
              <a:ext uri="{FF2B5EF4-FFF2-40B4-BE49-F238E27FC236}">
                <a16:creationId xmlns:a16="http://schemas.microsoft.com/office/drawing/2014/main" id="{1EB8EDE1-ECD7-1566-5F20-15F777F79261}"/>
              </a:ext>
            </a:extLst>
          </p:cNvPr>
          <p:cNvPicPr>
            <a:picLocks noChangeAspect="1"/>
          </p:cNvPicPr>
          <p:nvPr/>
        </p:nvPicPr>
        <p:blipFill rotWithShape="1">
          <a:blip r:embed="rId3">
            <a:alphaModFix amt="50000"/>
          </a:blip>
          <a:srcRect t="13536" b="2067"/>
          <a:stretch/>
        </p:blipFill>
        <p:spPr>
          <a:xfrm>
            <a:off x="305" y="10"/>
            <a:ext cx="12191695" cy="6857990"/>
          </a:xfrm>
          <a:prstGeom prst="rect">
            <a:avLst/>
          </a:prstGeom>
        </p:spPr>
      </p:pic>
      <p:sp>
        <p:nvSpPr>
          <p:cNvPr id="19"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1"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3" name="Rectangle 22">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BCE0C905-2B5A-0C51-39F7-7F2C7BF789F4}"/>
              </a:ext>
            </a:extLst>
          </p:cNvPr>
          <p:cNvSpPr>
            <a:spLocks noGrp="1"/>
          </p:cNvSpPr>
          <p:nvPr>
            <p:ph type="title"/>
          </p:nvPr>
        </p:nvSpPr>
        <p:spPr>
          <a:xfrm>
            <a:off x="1130271" y="1193800"/>
            <a:ext cx="3193050" cy="4699000"/>
          </a:xfrm>
        </p:spPr>
        <p:txBody>
          <a:bodyPr vert="horz" lIns="91440" tIns="45720" rIns="91440" bIns="45720" rtlCol="0" anchor="ctr">
            <a:normAutofit/>
          </a:bodyPr>
          <a:lstStyle/>
          <a:p>
            <a:r>
              <a:rPr lang="en-US" dirty="0"/>
              <a:t>Homework expectations</a:t>
            </a:r>
          </a:p>
        </p:txBody>
      </p:sp>
      <p:cxnSp>
        <p:nvCxnSpPr>
          <p:cNvPr id="25" name="Straight Connector 24">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3CF2D0B-EB47-1B76-A3C8-6EDF4C1CC5CE}"/>
              </a:ext>
            </a:extLst>
          </p:cNvPr>
          <p:cNvSpPr txBox="1"/>
          <p:nvPr/>
        </p:nvSpPr>
        <p:spPr>
          <a:xfrm>
            <a:off x="4976636" y="1193800"/>
            <a:ext cx="6685898" cy="469900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fontScale="77500" lnSpcReduction="20000"/>
          </a:bodyPr>
          <a:lstStyle/>
          <a:p>
            <a:pPr indent="-228600" defTabSz="914400">
              <a:lnSpc>
                <a:spcPct val="120000"/>
              </a:lnSpc>
              <a:spcAft>
                <a:spcPts val="600"/>
              </a:spcAft>
              <a:buClr>
                <a:schemeClr val="accent1"/>
              </a:buClr>
              <a:buSzPct val="100000"/>
              <a:buFont typeface="Arial" panose="020B0604020202020204" pitchFamily="34" charset="0"/>
              <a:buChar char="•"/>
            </a:pPr>
            <a:r>
              <a:rPr lang="en-US" sz="2800" dirty="0"/>
              <a:t>Spellings / phonics to practice and learn</a:t>
            </a:r>
          </a:p>
          <a:p>
            <a:pPr indent="-228600" defTabSz="914400">
              <a:lnSpc>
                <a:spcPct val="120000"/>
              </a:lnSpc>
              <a:spcAft>
                <a:spcPts val="600"/>
              </a:spcAft>
              <a:buClr>
                <a:schemeClr val="accent1"/>
              </a:buClr>
              <a:buSzPct val="100000"/>
              <a:buFont typeface="Arial" panose="020B0604020202020204" pitchFamily="34" charset="0"/>
              <a:buChar char="•"/>
            </a:pPr>
            <a:endParaRPr lang="en-US" sz="2800" dirty="0"/>
          </a:p>
          <a:p>
            <a:pPr indent="-228600" defTabSz="914400">
              <a:lnSpc>
                <a:spcPct val="120000"/>
              </a:lnSpc>
              <a:spcAft>
                <a:spcPts val="600"/>
              </a:spcAft>
              <a:buClr>
                <a:schemeClr val="accent1"/>
              </a:buClr>
              <a:buSzPct val="100000"/>
              <a:buFont typeface="Arial" panose="020B0604020202020204" pitchFamily="34" charset="0"/>
              <a:buChar char="•"/>
            </a:pPr>
            <a:r>
              <a:rPr lang="en-US" sz="2800" dirty="0"/>
              <a:t>Key Vocabulary</a:t>
            </a:r>
          </a:p>
          <a:p>
            <a:pPr indent="-228600" defTabSz="914400">
              <a:lnSpc>
                <a:spcPct val="120000"/>
              </a:lnSpc>
              <a:spcAft>
                <a:spcPts val="600"/>
              </a:spcAft>
              <a:buClr>
                <a:schemeClr val="accent1"/>
              </a:buClr>
              <a:buSzPct val="100000"/>
              <a:buFont typeface="Arial" panose="020B0604020202020204" pitchFamily="34" charset="0"/>
              <a:buChar char="•"/>
            </a:pPr>
            <a:endParaRPr lang="en-US" sz="2800" dirty="0"/>
          </a:p>
          <a:p>
            <a:pPr indent="-228600" defTabSz="914400">
              <a:lnSpc>
                <a:spcPct val="120000"/>
              </a:lnSpc>
              <a:spcAft>
                <a:spcPts val="600"/>
              </a:spcAft>
              <a:buClr>
                <a:schemeClr val="accent1"/>
              </a:buClr>
              <a:buSzPct val="100000"/>
              <a:buFont typeface="Arial" panose="020B0604020202020204" pitchFamily="34" charset="0"/>
              <a:buChar char="•"/>
            </a:pPr>
            <a:r>
              <a:rPr lang="en-US" sz="2800" dirty="0"/>
              <a:t>Number work/ Times Tables (End of Year 4, pupils should know up to 12 x 12 tables) </a:t>
            </a:r>
          </a:p>
          <a:p>
            <a:pPr indent="-228600" defTabSz="914400">
              <a:lnSpc>
                <a:spcPct val="120000"/>
              </a:lnSpc>
              <a:spcAft>
                <a:spcPts val="600"/>
              </a:spcAft>
              <a:buClr>
                <a:schemeClr val="accent1"/>
              </a:buClr>
              <a:buSzPct val="100000"/>
              <a:buFont typeface="Arial" panose="020B0604020202020204" pitchFamily="34" charset="0"/>
              <a:buChar char="•"/>
            </a:pPr>
            <a:endParaRPr lang="en-US" sz="2800" dirty="0"/>
          </a:p>
          <a:p>
            <a:pPr indent="-228600" defTabSz="914400">
              <a:lnSpc>
                <a:spcPct val="120000"/>
              </a:lnSpc>
              <a:spcAft>
                <a:spcPts val="600"/>
              </a:spcAft>
              <a:buClr>
                <a:schemeClr val="accent1"/>
              </a:buClr>
              <a:buSzPct val="100000"/>
              <a:buFont typeface="Arial" panose="020B0604020202020204" pitchFamily="34" charset="0"/>
              <a:buChar char="•"/>
            </a:pPr>
            <a:r>
              <a:rPr lang="en-US" sz="2800" dirty="0"/>
              <a:t>Reading</a:t>
            </a:r>
          </a:p>
          <a:p>
            <a:pPr indent="-228600" defTabSz="914400">
              <a:lnSpc>
                <a:spcPct val="120000"/>
              </a:lnSpc>
              <a:spcAft>
                <a:spcPts val="600"/>
              </a:spcAft>
              <a:buClr>
                <a:schemeClr val="accent1"/>
              </a:buClr>
              <a:buSzPct val="100000"/>
              <a:buFont typeface="Arial" panose="020B0604020202020204" pitchFamily="34" charset="0"/>
              <a:buChar char="•"/>
            </a:pPr>
            <a:endParaRPr lang="en-US" sz="2800" dirty="0"/>
          </a:p>
          <a:p>
            <a:pPr indent="-228600" defTabSz="914400">
              <a:lnSpc>
                <a:spcPct val="120000"/>
              </a:lnSpc>
              <a:spcAft>
                <a:spcPts val="600"/>
              </a:spcAft>
              <a:buClr>
                <a:schemeClr val="accent1"/>
              </a:buClr>
              <a:buSzPct val="100000"/>
              <a:buFont typeface="Arial" panose="020B0604020202020204" pitchFamily="34" charset="0"/>
              <a:buChar char="•"/>
            </a:pPr>
            <a:r>
              <a:rPr lang="en-US" sz="2800" dirty="0"/>
              <a:t>Online learning / website links on school website</a:t>
            </a:r>
          </a:p>
          <a:p>
            <a:pPr defTabSz="914400">
              <a:lnSpc>
                <a:spcPct val="120000"/>
              </a:lnSpc>
              <a:spcAft>
                <a:spcPts val="600"/>
              </a:spcAft>
              <a:buClr>
                <a:schemeClr val="accent1"/>
              </a:buClr>
              <a:buSzPct val="100000"/>
            </a:pPr>
            <a:r>
              <a:rPr lang="en-US" sz="2800" dirty="0"/>
              <a:t>https://</a:t>
            </a:r>
            <a:r>
              <a:rPr lang="en-US" sz="2800" dirty="0" err="1"/>
              <a:t>www.oakfieldwidnes.co.uk</a:t>
            </a:r>
            <a:r>
              <a:rPr lang="en-US" sz="2800" dirty="0"/>
              <a:t>/page/</a:t>
            </a:r>
            <a:r>
              <a:rPr lang="en-US" sz="2800" dirty="0" err="1"/>
              <a:t>english</a:t>
            </a:r>
            <a:r>
              <a:rPr lang="en-US" sz="2800" dirty="0"/>
              <a:t>/123314</a:t>
            </a:r>
          </a:p>
          <a:p>
            <a:pPr indent="-228600" defTabSz="914400">
              <a:lnSpc>
                <a:spcPct val="120000"/>
              </a:lnSpc>
              <a:spcAft>
                <a:spcPts val="600"/>
              </a:spcAft>
              <a:buClr>
                <a:schemeClr val="accent1"/>
              </a:buClr>
              <a:buSzPct val="100000"/>
              <a:buFont typeface="Arial" panose="020B0604020202020204" pitchFamily="34" charset="0"/>
              <a:buChar char="•"/>
            </a:pPr>
            <a:endParaRPr lang="en-US" sz="2800" dirty="0"/>
          </a:p>
        </p:txBody>
      </p:sp>
      <p:sp>
        <p:nvSpPr>
          <p:cNvPr id="27"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6" name="Footer Placeholder 2">
            <a:extLst>
              <a:ext uri="{FF2B5EF4-FFF2-40B4-BE49-F238E27FC236}">
                <a16:creationId xmlns:a16="http://schemas.microsoft.com/office/drawing/2014/main" id="{35BBB2D9-E361-DB75-C510-8B2C80803673}"/>
              </a:ext>
            </a:extLst>
          </p:cNvPr>
          <p:cNvSpPr txBox="1">
            <a:spLocks/>
          </p:cNvSpPr>
          <p:nvPr/>
        </p:nvSpPr>
        <p:spPr>
          <a:xfrm>
            <a:off x="75402" y="6150753"/>
            <a:ext cx="3749466" cy="495374"/>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dirty="0">
                <a:solidFill>
                  <a:schemeClr val="tx1"/>
                </a:solidFill>
              </a:rPr>
              <a:t>A family for learning. A family for ALL.</a:t>
            </a:r>
          </a:p>
        </p:txBody>
      </p:sp>
    </p:spTree>
    <p:extLst>
      <p:ext uri="{BB962C8B-B14F-4D97-AF65-F5344CB8AC3E}">
        <p14:creationId xmlns:p14="http://schemas.microsoft.com/office/powerpoint/2010/main" val="1799467363"/>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2D18CFCC-6DDF-8301-FD02-74CDF2F1D3F6}"/>
              </a:ext>
            </a:extLst>
          </p:cNvPr>
          <p:cNvGraphicFramePr/>
          <p:nvPr>
            <p:extLst>
              <p:ext uri="{D42A27DB-BD31-4B8C-83A1-F6EECF244321}">
                <p14:modId xmlns:p14="http://schemas.microsoft.com/office/powerpoint/2010/main" val="3325331698"/>
              </p:ext>
            </p:extLst>
          </p:nvPr>
        </p:nvGraphicFramePr>
        <p:xfrm>
          <a:off x="838200" y="955272"/>
          <a:ext cx="9656417" cy="24741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a:extLst>
              <a:ext uri="{FF2B5EF4-FFF2-40B4-BE49-F238E27FC236}">
                <a16:creationId xmlns:a16="http://schemas.microsoft.com/office/drawing/2014/main" id="{2F8AFC22-D0E0-4FB7-3767-987D135ECCF2}"/>
              </a:ext>
            </a:extLst>
          </p:cNvPr>
          <p:cNvGraphicFramePr/>
          <p:nvPr>
            <p:extLst>
              <p:ext uri="{D42A27DB-BD31-4B8C-83A1-F6EECF244321}">
                <p14:modId xmlns:p14="http://schemas.microsoft.com/office/powerpoint/2010/main" val="1994801445"/>
              </p:ext>
            </p:extLst>
          </p:nvPr>
        </p:nvGraphicFramePr>
        <p:xfrm>
          <a:off x="838200" y="3573886"/>
          <a:ext cx="9656417" cy="247410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Title 9">
            <a:extLst>
              <a:ext uri="{FF2B5EF4-FFF2-40B4-BE49-F238E27FC236}">
                <a16:creationId xmlns:a16="http://schemas.microsoft.com/office/drawing/2014/main" id="{02261FF1-7C4C-084A-5934-8C2A2ABB015E}"/>
              </a:ext>
            </a:extLst>
          </p:cNvPr>
          <p:cNvSpPr>
            <a:spLocks noGrp="1"/>
          </p:cNvSpPr>
          <p:nvPr>
            <p:ph type="title"/>
          </p:nvPr>
        </p:nvSpPr>
        <p:spPr>
          <a:xfrm>
            <a:off x="838200" y="365125"/>
            <a:ext cx="10515600" cy="536023"/>
          </a:xfrm>
        </p:spPr>
        <p:txBody>
          <a:bodyPr>
            <a:normAutofit/>
          </a:bodyPr>
          <a:lstStyle/>
          <a:p>
            <a:r>
              <a:rPr lang="en-GB" dirty="0"/>
              <a:t>#Homework Tips</a:t>
            </a:r>
          </a:p>
        </p:txBody>
      </p:sp>
      <p:sp>
        <p:nvSpPr>
          <p:cNvPr id="3" name="Footer Placeholder 2">
            <a:extLst>
              <a:ext uri="{FF2B5EF4-FFF2-40B4-BE49-F238E27FC236}">
                <a16:creationId xmlns:a16="http://schemas.microsoft.com/office/drawing/2014/main" id="{D679A0B2-9977-3A24-8AD1-FFFDA7583235}"/>
              </a:ext>
            </a:extLst>
          </p:cNvPr>
          <p:cNvSpPr txBox="1">
            <a:spLocks/>
          </p:cNvSpPr>
          <p:nvPr/>
        </p:nvSpPr>
        <p:spPr>
          <a:xfrm>
            <a:off x="75402" y="6150753"/>
            <a:ext cx="3749466" cy="495374"/>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dirty="0">
                <a:solidFill>
                  <a:schemeClr val="bg1"/>
                </a:solidFill>
              </a:rPr>
              <a:t>A family for learning. A family for ALL.</a:t>
            </a:r>
          </a:p>
        </p:txBody>
      </p:sp>
    </p:spTree>
    <p:extLst>
      <p:ext uri="{BB962C8B-B14F-4D97-AF65-F5344CB8AC3E}">
        <p14:creationId xmlns:p14="http://schemas.microsoft.com/office/powerpoint/2010/main" val="1756430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0" name="Rectangle 8">
            <a:extLst>
              <a:ext uri="{FF2B5EF4-FFF2-40B4-BE49-F238E27FC236}">
                <a16:creationId xmlns:a16="http://schemas.microsoft.com/office/drawing/2014/main" id="{EEA869E1-F851-4A52-92F5-77E592B76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41" name="Picture 10">
            <a:extLst>
              <a:ext uri="{FF2B5EF4-FFF2-40B4-BE49-F238E27FC236}">
                <a16:creationId xmlns:a16="http://schemas.microsoft.com/office/drawing/2014/main" id="{B083AD55-8296-44BD-8E14-DD2DDBC351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2" name="Straight Connector 12">
            <a:extLst>
              <a:ext uri="{FF2B5EF4-FFF2-40B4-BE49-F238E27FC236}">
                <a16:creationId xmlns:a16="http://schemas.microsoft.com/office/drawing/2014/main" id="{2BF46B26-15FC-4C5A-94FA-AE9ED64B5C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14">
            <a:extLst>
              <a:ext uri="{FF2B5EF4-FFF2-40B4-BE49-F238E27FC236}">
                <a16:creationId xmlns:a16="http://schemas.microsoft.com/office/drawing/2014/main" id="{912F6065-5345-44BD-B66E-5487CCD7A9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44" name="Rectangle 16">
            <a:extLst>
              <a:ext uri="{FF2B5EF4-FFF2-40B4-BE49-F238E27FC236}">
                <a16:creationId xmlns:a16="http://schemas.microsoft.com/office/drawing/2014/main" id="{E7ABCFA2-55B0-438C-A39A-637FFC624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18">
            <a:extLst>
              <a:ext uri="{FF2B5EF4-FFF2-40B4-BE49-F238E27FC236}">
                <a16:creationId xmlns:a16="http://schemas.microsoft.com/office/drawing/2014/main" id="{1BD2C934-710E-4E0E-9ED4-03F07E019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77DF243C-BD7F-EB52-6371-910C015BF920}"/>
              </a:ext>
            </a:extLst>
          </p:cNvPr>
          <p:cNvSpPr>
            <a:spLocks noGrp="1"/>
          </p:cNvSpPr>
          <p:nvPr>
            <p:ph type="title"/>
          </p:nvPr>
        </p:nvSpPr>
        <p:spPr>
          <a:xfrm>
            <a:off x="485695" y="1474969"/>
            <a:ext cx="3026558" cy="1868760"/>
          </a:xfrm>
        </p:spPr>
        <p:txBody>
          <a:bodyPr vert="horz" lIns="91440" tIns="45720" rIns="91440" bIns="0" rtlCol="0" anchor="b">
            <a:normAutofit/>
          </a:bodyPr>
          <a:lstStyle/>
          <a:p>
            <a:r>
              <a:rPr lang="en-US" sz="3300"/>
              <a:t>7 Top Tips to support reading aT HOME</a:t>
            </a:r>
          </a:p>
        </p:txBody>
      </p:sp>
      <p:cxnSp>
        <p:nvCxnSpPr>
          <p:cNvPr id="46" name="Straight Connector 20">
            <a:extLst>
              <a:ext uri="{FF2B5EF4-FFF2-40B4-BE49-F238E27FC236}">
                <a16:creationId xmlns:a16="http://schemas.microsoft.com/office/drawing/2014/main" id="{0AD0F4F3-8F5C-421F-9FC1-DB3ED0BF61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009" y="3526496"/>
            <a:ext cx="3023617"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4" name="Picture 4" descr="Graphical user interface, text&#10;&#10;Description automatically generated">
            <a:extLst>
              <a:ext uri="{FF2B5EF4-FFF2-40B4-BE49-F238E27FC236}">
                <a16:creationId xmlns:a16="http://schemas.microsoft.com/office/drawing/2014/main" id="{DDFA0028-E099-53B6-236D-6EF88698943A}"/>
              </a:ext>
            </a:extLst>
          </p:cNvPr>
          <p:cNvPicPr>
            <a:picLocks noChangeAspect="1"/>
          </p:cNvPicPr>
          <p:nvPr/>
        </p:nvPicPr>
        <p:blipFill>
          <a:blip r:embed="rId3"/>
          <a:stretch>
            <a:fillRect/>
          </a:stretch>
        </p:blipFill>
        <p:spPr>
          <a:xfrm>
            <a:off x="3889174" y="61862"/>
            <a:ext cx="3566778" cy="6014740"/>
          </a:xfrm>
          <a:prstGeom prst="rect">
            <a:avLst/>
          </a:prstGeom>
        </p:spPr>
      </p:pic>
      <p:pic>
        <p:nvPicPr>
          <p:cNvPr id="3" name="Picture 3" descr="Mother reading to child">
            <a:extLst>
              <a:ext uri="{FF2B5EF4-FFF2-40B4-BE49-F238E27FC236}">
                <a16:creationId xmlns:a16="http://schemas.microsoft.com/office/drawing/2014/main" id="{4B4785B2-A06B-A54E-AD35-989A4552E3CB}"/>
              </a:ext>
            </a:extLst>
          </p:cNvPr>
          <p:cNvPicPr>
            <a:picLocks noChangeAspect="1"/>
          </p:cNvPicPr>
          <p:nvPr/>
        </p:nvPicPr>
        <p:blipFill>
          <a:blip r:embed="rId4"/>
          <a:stretch>
            <a:fillRect/>
          </a:stretch>
        </p:blipFill>
        <p:spPr>
          <a:xfrm>
            <a:off x="8195380" y="2884640"/>
            <a:ext cx="3692411" cy="2464684"/>
          </a:xfrm>
          <a:prstGeom prst="rect">
            <a:avLst/>
          </a:prstGeom>
        </p:spPr>
      </p:pic>
      <p:pic>
        <p:nvPicPr>
          <p:cNvPr id="47" name="Picture 22">
            <a:extLst>
              <a:ext uri="{FF2B5EF4-FFF2-40B4-BE49-F238E27FC236}">
                <a16:creationId xmlns:a16="http://schemas.microsoft.com/office/drawing/2014/main" id="{B0A40572-62E5-460B-AD24-B6628527ACB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5" name="Straight Connector 24">
            <a:extLst>
              <a:ext uri="{FF2B5EF4-FFF2-40B4-BE49-F238E27FC236}">
                <a16:creationId xmlns:a16="http://schemas.microsoft.com/office/drawing/2014/main" id="{F1D872D4-D7E5-4CD8-9DAC-2BC612F08E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CFFE6BD-2680-CE85-9B66-43CBA41117F6}"/>
              </a:ext>
            </a:extLst>
          </p:cNvPr>
          <p:cNvSpPr txBox="1"/>
          <p:nvPr/>
        </p:nvSpPr>
        <p:spPr>
          <a:xfrm>
            <a:off x="8059615" y="263769"/>
            <a:ext cx="3824653" cy="23637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ct val="0"/>
              </a:spcBef>
              <a:buFont typeface="Arial,Sans-Serif"/>
              <a:buChar char="•"/>
            </a:pPr>
            <a:r>
              <a:rPr lang="en-GB" cap="all" dirty="0">
                <a:ea typeface="+mn-lt"/>
                <a:cs typeface="+mn-lt"/>
              </a:rPr>
              <a:t>READING IS A KEY SKILL THAT LAYS THE FOUNDATION FOR ALL FUTURE LEARNING. LITTLE AND OFTEN IS ESSENTIAL TO REINFORCE READING SKILLS AND DEVELOP A LOVE AND ENJOYMENT FOR BOOKS! </a:t>
            </a:r>
            <a:endParaRPr lang="en-GB" dirty="0">
              <a:ea typeface="+mn-lt"/>
              <a:cs typeface="+mn-lt"/>
            </a:endParaRPr>
          </a:p>
          <a:p>
            <a:pPr algn="l"/>
            <a:endParaRPr lang="en-GB" dirty="0"/>
          </a:p>
        </p:txBody>
      </p:sp>
      <p:sp>
        <p:nvSpPr>
          <p:cNvPr id="7" name="Footer Placeholder 2">
            <a:extLst>
              <a:ext uri="{FF2B5EF4-FFF2-40B4-BE49-F238E27FC236}">
                <a16:creationId xmlns:a16="http://schemas.microsoft.com/office/drawing/2014/main" id="{2DBE0634-3626-7411-6059-951BBFACCD29}"/>
              </a:ext>
            </a:extLst>
          </p:cNvPr>
          <p:cNvSpPr txBox="1">
            <a:spLocks/>
          </p:cNvSpPr>
          <p:nvPr/>
        </p:nvSpPr>
        <p:spPr>
          <a:xfrm>
            <a:off x="75402" y="6150753"/>
            <a:ext cx="3749466" cy="495374"/>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dirty="0">
                <a:solidFill>
                  <a:schemeClr val="bg1"/>
                </a:solidFill>
              </a:rPr>
              <a:t>A family for learning. A family for ALL.</a:t>
            </a:r>
          </a:p>
        </p:txBody>
      </p:sp>
    </p:spTree>
    <p:extLst>
      <p:ext uri="{BB962C8B-B14F-4D97-AF65-F5344CB8AC3E}">
        <p14:creationId xmlns:p14="http://schemas.microsoft.com/office/powerpoint/2010/main" val="1138507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2952E-103C-4CC6-DC70-056BC5302726}"/>
              </a:ext>
            </a:extLst>
          </p:cNvPr>
          <p:cNvSpPr>
            <a:spLocks noGrp="1"/>
          </p:cNvSpPr>
          <p:nvPr>
            <p:ph type="title"/>
          </p:nvPr>
        </p:nvSpPr>
        <p:spPr/>
        <p:txBody>
          <a:bodyPr/>
          <a:lstStyle/>
          <a:p>
            <a:r>
              <a:rPr lang="en-GB" dirty="0"/>
              <a:t>ITS NEVER TOO YOUNG TO START!</a:t>
            </a:r>
          </a:p>
          <a:p>
            <a:endParaRPr lang="en-GB" dirty="0"/>
          </a:p>
        </p:txBody>
      </p:sp>
      <p:graphicFrame>
        <p:nvGraphicFramePr>
          <p:cNvPr id="25" name="Table 25">
            <a:extLst>
              <a:ext uri="{FF2B5EF4-FFF2-40B4-BE49-F238E27FC236}">
                <a16:creationId xmlns:a16="http://schemas.microsoft.com/office/drawing/2014/main" id="{C7F6EA37-AF6D-4220-843C-147290366BA6}"/>
              </a:ext>
            </a:extLst>
          </p:cNvPr>
          <p:cNvGraphicFramePr>
            <a:graphicFrameLocks noGrp="1"/>
          </p:cNvGraphicFramePr>
          <p:nvPr>
            <p:extLst>
              <p:ext uri="{D42A27DB-BD31-4B8C-83A1-F6EECF244321}">
                <p14:modId xmlns:p14="http://schemas.microsoft.com/office/powerpoint/2010/main" val="1525845026"/>
              </p:ext>
            </p:extLst>
          </p:nvPr>
        </p:nvGraphicFramePr>
        <p:xfrm>
          <a:off x="813288" y="2000250"/>
          <a:ext cx="9677992" cy="3479800"/>
        </p:xfrm>
        <a:graphic>
          <a:graphicData uri="http://schemas.openxmlformats.org/drawingml/2006/table">
            <a:tbl>
              <a:tblPr firstRow="1" bandRow="1">
                <a:tableStyleId>{5C22544A-7EE6-4342-B048-85BDC9FD1C3A}</a:tableStyleId>
              </a:tblPr>
              <a:tblGrid>
                <a:gridCol w="9677992">
                  <a:extLst>
                    <a:ext uri="{9D8B030D-6E8A-4147-A177-3AD203B41FA5}">
                      <a16:colId xmlns:a16="http://schemas.microsoft.com/office/drawing/2014/main" val="514724929"/>
                    </a:ext>
                  </a:extLst>
                </a:gridCol>
              </a:tblGrid>
              <a:tr h="370840">
                <a:tc>
                  <a:txBody>
                    <a:bodyPr/>
                    <a:lstStyle/>
                    <a:p>
                      <a:endParaRPr lang="en-GB"/>
                    </a:p>
                  </a:txBody>
                  <a:tcPr/>
                </a:tc>
                <a:extLst>
                  <a:ext uri="{0D108BD9-81ED-4DB2-BD59-A6C34878D82A}">
                    <a16:rowId xmlns:a16="http://schemas.microsoft.com/office/drawing/2014/main" val="102579739"/>
                  </a:ext>
                </a:extLst>
              </a:tr>
              <a:tr h="370840">
                <a:tc>
                  <a:txBody>
                    <a:bodyPr/>
                    <a:lstStyle/>
                    <a:p>
                      <a:pPr lvl="0">
                        <a:buNone/>
                      </a:pPr>
                      <a:r>
                        <a:rPr lang="en-GB" sz="1800" b="0" i="0" u="none" strike="noStrike" noProof="0" dirty="0">
                          <a:latin typeface="Gill Sans MT"/>
                        </a:rPr>
                        <a:t>It’s never too early to start sharing books with them – they might not understand the words, but they will love cuddling up, hearing your voice, and looking at the pictures.</a:t>
                      </a:r>
                      <a:endParaRPr lang="en-US" dirty="0"/>
                    </a:p>
                  </a:txBody>
                  <a:tcPr/>
                </a:tc>
                <a:extLst>
                  <a:ext uri="{0D108BD9-81ED-4DB2-BD59-A6C34878D82A}">
                    <a16:rowId xmlns:a16="http://schemas.microsoft.com/office/drawing/2014/main" val="78266706"/>
                  </a:ext>
                </a:extLst>
              </a:tr>
              <a:tr h="370840">
                <a:tc>
                  <a:txBody>
                    <a:bodyPr/>
                    <a:lstStyle/>
                    <a:p>
                      <a:pPr lvl="0" algn="l">
                        <a:lnSpc>
                          <a:spcPct val="100000"/>
                        </a:lnSpc>
                        <a:spcBef>
                          <a:spcPts val="0"/>
                        </a:spcBef>
                        <a:spcAft>
                          <a:spcPts val="0"/>
                        </a:spcAft>
                        <a:buNone/>
                      </a:pPr>
                      <a:r>
                        <a:rPr lang="en-GB" sz="1800" b="0" i="0" u="none" strike="noStrike" noProof="0" dirty="0">
                          <a:latin typeface="Gill Sans MT"/>
                        </a:rPr>
                        <a:t>Join DITTON library, which has great advice and recommendations, with a new supply of books to enjoy.  This library hosts </a:t>
                      </a:r>
                      <a:r>
                        <a:rPr lang="en-GB" sz="1800" b="0" i="0" u="none" strike="noStrike" noProof="0" dirty="0" err="1">
                          <a:latin typeface="Gill Sans MT"/>
                        </a:rPr>
                        <a:t>Rhymetimes</a:t>
                      </a:r>
                      <a:r>
                        <a:rPr lang="en-GB" sz="1800" b="0" i="0" u="none" strike="noStrike" noProof="0" dirty="0">
                          <a:latin typeface="Gill Sans MT"/>
                        </a:rPr>
                        <a:t>, weekly clubs and other Saturday story sessions.</a:t>
                      </a:r>
                    </a:p>
                  </a:txBody>
                  <a:tcPr/>
                </a:tc>
                <a:extLst>
                  <a:ext uri="{0D108BD9-81ED-4DB2-BD59-A6C34878D82A}">
                    <a16:rowId xmlns:a16="http://schemas.microsoft.com/office/drawing/2014/main" val="3153993542"/>
                  </a:ext>
                </a:extLst>
              </a:tr>
              <a:tr h="370840">
                <a:tc>
                  <a:txBody>
                    <a:bodyPr/>
                    <a:lstStyle/>
                    <a:p>
                      <a:pPr lvl="0" algn="l">
                        <a:lnSpc>
                          <a:spcPct val="100000"/>
                        </a:lnSpc>
                        <a:spcBef>
                          <a:spcPts val="0"/>
                        </a:spcBef>
                        <a:spcAft>
                          <a:spcPts val="0"/>
                        </a:spcAft>
                        <a:buNone/>
                      </a:pPr>
                      <a:r>
                        <a:rPr lang="en-GB" sz="1800" b="0" i="0" u="none" strike="noStrike" noProof="0" dirty="0">
                          <a:latin typeface="Gill Sans MT"/>
                        </a:rPr>
                        <a:t>Ask questions and talk about books. Picture books can be a great way to talk through fears and worries, or help to deal with emotions. Give them space to talk, and ask how they feel about the situations in the story.</a:t>
                      </a:r>
                      <a:endParaRPr lang="en-US" dirty="0"/>
                    </a:p>
                  </a:txBody>
                  <a:tcPr/>
                </a:tc>
                <a:extLst>
                  <a:ext uri="{0D108BD9-81ED-4DB2-BD59-A6C34878D82A}">
                    <a16:rowId xmlns:a16="http://schemas.microsoft.com/office/drawing/2014/main" val="189435500"/>
                  </a:ext>
                </a:extLst>
              </a:tr>
              <a:tr h="370840">
                <a:tc>
                  <a:txBody>
                    <a:bodyPr/>
                    <a:lstStyle/>
                    <a:p>
                      <a:pPr lvl="0">
                        <a:buNone/>
                      </a:pPr>
                      <a:r>
                        <a:rPr lang="en-GB" sz="1800" b="0" i="0" u="none" strike="noStrike" noProof="0" dirty="0">
                          <a:latin typeface="Gill Sans MT"/>
                        </a:rPr>
                        <a:t>As children get older, with lots of other activities competing for their time, how can we encourage them to make time for reading?- Read yourself ( anything!), give books as presents, keep reading together!</a:t>
                      </a:r>
                      <a:endParaRPr lang="en-US" dirty="0"/>
                    </a:p>
                  </a:txBody>
                  <a:tcPr/>
                </a:tc>
                <a:extLst>
                  <a:ext uri="{0D108BD9-81ED-4DB2-BD59-A6C34878D82A}">
                    <a16:rowId xmlns:a16="http://schemas.microsoft.com/office/drawing/2014/main" val="2074983998"/>
                  </a:ext>
                </a:extLst>
              </a:tr>
            </a:tbl>
          </a:graphicData>
        </a:graphic>
      </p:graphicFrame>
      <p:sp>
        <p:nvSpPr>
          <p:cNvPr id="4" name="Footer Placeholder 2">
            <a:extLst>
              <a:ext uri="{FF2B5EF4-FFF2-40B4-BE49-F238E27FC236}">
                <a16:creationId xmlns:a16="http://schemas.microsoft.com/office/drawing/2014/main" id="{DFBAFEA5-F22D-ED35-13CB-B6BA65424430}"/>
              </a:ext>
            </a:extLst>
          </p:cNvPr>
          <p:cNvSpPr txBox="1">
            <a:spLocks/>
          </p:cNvSpPr>
          <p:nvPr/>
        </p:nvSpPr>
        <p:spPr>
          <a:xfrm>
            <a:off x="75402" y="6150753"/>
            <a:ext cx="3749466" cy="495374"/>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a:solidFill>
                  <a:schemeClr val="bg1"/>
                </a:solidFill>
              </a:rPr>
              <a:t>A Family for learning. A family for ALL.</a:t>
            </a:r>
            <a:endParaRPr lang="en-GB" sz="1400" b="1" dirty="0">
              <a:solidFill>
                <a:schemeClr val="bg1"/>
              </a:solidFill>
            </a:endParaRPr>
          </a:p>
        </p:txBody>
      </p:sp>
    </p:spTree>
    <p:extLst>
      <p:ext uri="{BB962C8B-B14F-4D97-AF65-F5344CB8AC3E}">
        <p14:creationId xmlns:p14="http://schemas.microsoft.com/office/powerpoint/2010/main" val="1926227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EA869E1-F851-4A52-92F5-77E592B76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a:extLst>
              <a:ext uri="{FF2B5EF4-FFF2-40B4-BE49-F238E27FC236}">
                <a16:creationId xmlns:a16="http://schemas.microsoft.com/office/drawing/2014/main" id="{B083AD55-8296-44BD-8E14-DD2DDBC351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5" name="Straight Connector 14">
            <a:extLst>
              <a:ext uri="{FF2B5EF4-FFF2-40B4-BE49-F238E27FC236}">
                <a16:creationId xmlns:a16="http://schemas.microsoft.com/office/drawing/2014/main" id="{2BF46B26-15FC-4C5A-94FA-AE9ED64B5C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12F6065-5345-44BD-B66E-5487CCD7A9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9" name="Rectangle 18">
            <a:extLst>
              <a:ext uri="{FF2B5EF4-FFF2-40B4-BE49-F238E27FC236}">
                <a16:creationId xmlns:a16="http://schemas.microsoft.com/office/drawing/2014/main" id="{0EF77632-1A0C-4B9F-829B-226E68A78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3DCFC27-6BCE-42B6-8372-070EA07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A6B9B9D8-73AF-4154-8863-6F58D831E24C}"/>
              </a:ext>
            </a:extLst>
          </p:cNvPr>
          <p:cNvSpPr>
            <a:spLocks noGrp="1"/>
          </p:cNvSpPr>
          <p:nvPr>
            <p:ph type="title"/>
          </p:nvPr>
        </p:nvSpPr>
        <p:spPr>
          <a:xfrm>
            <a:off x="1776424" y="4460798"/>
            <a:ext cx="8637073" cy="558063"/>
          </a:xfrm>
        </p:spPr>
        <p:txBody>
          <a:bodyPr vert="horz" lIns="91440" tIns="45720" rIns="91440" bIns="0" rtlCol="0" anchor="b">
            <a:normAutofit/>
          </a:bodyPr>
          <a:lstStyle/>
          <a:p>
            <a:pPr algn="ctr"/>
            <a:r>
              <a:rPr lang="en-US" sz="3600" dirty="0"/>
              <a:t>Are you connected?</a:t>
            </a:r>
          </a:p>
        </p:txBody>
      </p:sp>
      <p:pic>
        <p:nvPicPr>
          <p:cNvPr id="4" name="Picture 3" descr="A picture containing icon&#10;&#10;Description automatically generated">
            <a:extLst>
              <a:ext uri="{FF2B5EF4-FFF2-40B4-BE49-F238E27FC236}">
                <a16:creationId xmlns:a16="http://schemas.microsoft.com/office/drawing/2014/main" id="{C50820B1-2A8F-FB26-6C03-96346135C5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02" y="816846"/>
            <a:ext cx="3558973" cy="3495040"/>
          </a:xfrm>
          <a:prstGeom prst="rect">
            <a:avLst/>
          </a:prstGeom>
        </p:spPr>
      </p:pic>
      <p:pic>
        <p:nvPicPr>
          <p:cNvPr id="6" name="Picture 5" descr="Logo, company name&#10;&#10;Description automatically generated">
            <a:extLst>
              <a:ext uri="{FF2B5EF4-FFF2-40B4-BE49-F238E27FC236}">
                <a16:creationId xmlns:a16="http://schemas.microsoft.com/office/drawing/2014/main" id="{629A285F-7541-D089-7DB6-657F756DEA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819" y="819035"/>
            <a:ext cx="4148567" cy="3490661"/>
          </a:xfrm>
          <a:prstGeom prst="rect">
            <a:avLst/>
          </a:prstGeom>
        </p:spPr>
      </p:pic>
      <p:cxnSp>
        <p:nvCxnSpPr>
          <p:cNvPr id="23" name="Straight Connector 22">
            <a:extLst>
              <a:ext uri="{FF2B5EF4-FFF2-40B4-BE49-F238E27FC236}">
                <a16:creationId xmlns:a16="http://schemas.microsoft.com/office/drawing/2014/main" id="{96A4B1E0-284C-4A01-8141-A24D2B8EE0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76728" y="5027185"/>
            <a:ext cx="864301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5" name="Picture 24">
            <a:extLst>
              <a:ext uri="{FF2B5EF4-FFF2-40B4-BE49-F238E27FC236}">
                <a16:creationId xmlns:a16="http://schemas.microsoft.com/office/drawing/2014/main" id="{F82046CE-87C5-4670-A404-6AB453F5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7" name="Straight Connector 26">
            <a:extLst>
              <a:ext uri="{FF2B5EF4-FFF2-40B4-BE49-F238E27FC236}">
                <a16:creationId xmlns:a16="http://schemas.microsoft.com/office/drawing/2014/main" id="{A224BAD7-5931-4CA6-BB58-0CBCFCFA65A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6A14F33-D54A-0539-9B28-7A8712FF3157}"/>
              </a:ext>
            </a:extLst>
          </p:cNvPr>
          <p:cNvSpPr txBox="1"/>
          <p:nvPr/>
        </p:nvSpPr>
        <p:spPr>
          <a:xfrm>
            <a:off x="6880302" y="5531005"/>
            <a:ext cx="3360343" cy="369332"/>
          </a:xfrm>
          <a:prstGeom prst="rect">
            <a:avLst/>
          </a:prstGeom>
          <a:noFill/>
        </p:spPr>
        <p:txBody>
          <a:bodyPr wrap="none" rtlCol="0">
            <a:spAutoFit/>
          </a:bodyPr>
          <a:lstStyle/>
          <a:p>
            <a:r>
              <a:rPr lang="en-US" dirty="0"/>
              <a:t>https://</a:t>
            </a:r>
            <a:r>
              <a:rPr lang="en-US" dirty="0" err="1"/>
              <a:t>www.oakfieldwidnes.co.uk</a:t>
            </a:r>
            <a:r>
              <a:rPr lang="en-US" dirty="0"/>
              <a:t>/</a:t>
            </a:r>
          </a:p>
        </p:txBody>
      </p:sp>
      <p:sp>
        <p:nvSpPr>
          <p:cNvPr id="9" name="Footer Placeholder 2">
            <a:extLst>
              <a:ext uri="{FF2B5EF4-FFF2-40B4-BE49-F238E27FC236}">
                <a16:creationId xmlns:a16="http://schemas.microsoft.com/office/drawing/2014/main" id="{B3FBB106-22F3-B966-6548-5A65C4009017}"/>
              </a:ext>
            </a:extLst>
          </p:cNvPr>
          <p:cNvSpPr txBox="1">
            <a:spLocks/>
          </p:cNvSpPr>
          <p:nvPr/>
        </p:nvSpPr>
        <p:spPr>
          <a:xfrm>
            <a:off x="75402" y="6150753"/>
            <a:ext cx="3749466" cy="495374"/>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dirty="0">
                <a:solidFill>
                  <a:schemeClr val="bg1"/>
                </a:solidFill>
              </a:rPr>
              <a:t>A family for learning. A family for ALL.</a:t>
            </a:r>
          </a:p>
        </p:txBody>
      </p:sp>
      <p:pic>
        <p:nvPicPr>
          <p:cNvPr id="5" name="Picture 4" descr="A building with many windows and flowers in front of it&#10;&#10;Description automatically generated with low confidence">
            <a:extLst>
              <a:ext uri="{FF2B5EF4-FFF2-40B4-BE49-F238E27FC236}">
                <a16:creationId xmlns:a16="http://schemas.microsoft.com/office/drawing/2014/main" id="{500F0304-3E53-ABDA-C1E0-2942708C3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690" y="792511"/>
            <a:ext cx="4309908" cy="3505088"/>
          </a:xfrm>
          <a:prstGeom prst="rect">
            <a:avLst/>
          </a:prstGeom>
        </p:spPr>
      </p:pic>
    </p:spTree>
    <p:extLst>
      <p:ext uri="{BB962C8B-B14F-4D97-AF65-F5344CB8AC3E}">
        <p14:creationId xmlns:p14="http://schemas.microsoft.com/office/powerpoint/2010/main" val="1772521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B0E4D-9972-38BA-FA87-E5A809884213}"/>
              </a:ext>
            </a:extLst>
          </p:cNvPr>
          <p:cNvSpPr>
            <a:spLocks noGrp="1"/>
          </p:cNvSpPr>
          <p:nvPr>
            <p:ph type="title"/>
          </p:nvPr>
        </p:nvSpPr>
        <p:spPr/>
        <p:txBody>
          <a:bodyPr/>
          <a:lstStyle/>
          <a:p>
            <a:r>
              <a:rPr lang="en-US" dirty="0"/>
              <a:t>Wrap around before &amp; after school </a:t>
            </a:r>
          </a:p>
        </p:txBody>
      </p:sp>
      <p:sp>
        <p:nvSpPr>
          <p:cNvPr id="5" name="TextBox 4">
            <a:extLst>
              <a:ext uri="{FF2B5EF4-FFF2-40B4-BE49-F238E27FC236}">
                <a16:creationId xmlns:a16="http://schemas.microsoft.com/office/drawing/2014/main" id="{0F511935-66CD-4371-5523-E86D82C48DEC}"/>
              </a:ext>
            </a:extLst>
          </p:cNvPr>
          <p:cNvSpPr txBox="1"/>
          <p:nvPr/>
        </p:nvSpPr>
        <p:spPr>
          <a:xfrm>
            <a:off x="151572" y="6300800"/>
            <a:ext cx="6101644" cy="369332"/>
          </a:xfrm>
          <a:prstGeom prst="rect">
            <a:avLst/>
          </a:prstGeom>
          <a:noFill/>
        </p:spPr>
        <p:txBody>
          <a:bodyPr wrap="square">
            <a:spAutoFit/>
          </a:bodyPr>
          <a:lstStyle/>
          <a:p>
            <a:r>
              <a:rPr lang="en-GB" sz="1800" b="1" dirty="0">
                <a:solidFill>
                  <a:schemeClr val="bg1"/>
                </a:solidFill>
              </a:rPr>
              <a:t>A family for learning. A family for ALL.</a:t>
            </a:r>
          </a:p>
        </p:txBody>
      </p:sp>
      <p:pic>
        <p:nvPicPr>
          <p:cNvPr id="7" name="Picture 6" descr="Logo&#10;&#10;Description automatically generated">
            <a:extLst>
              <a:ext uri="{FF2B5EF4-FFF2-40B4-BE49-F238E27FC236}">
                <a16:creationId xmlns:a16="http://schemas.microsoft.com/office/drawing/2014/main" id="{0D9146DB-1A62-5A45-5E3E-0F0C6EC10BD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Effect>
                      <a14:artisticMarker/>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a:off x="5273499" y="2295405"/>
            <a:ext cx="3546943" cy="3694732"/>
          </a:xfrm>
          <a:prstGeom prst="rect">
            <a:avLst/>
          </a:prstGeom>
        </p:spPr>
      </p:pic>
      <p:graphicFrame>
        <p:nvGraphicFramePr>
          <p:cNvPr id="8" name="Diagram 7">
            <a:extLst>
              <a:ext uri="{FF2B5EF4-FFF2-40B4-BE49-F238E27FC236}">
                <a16:creationId xmlns:a16="http://schemas.microsoft.com/office/drawing/2014/main" id="{668CBFED-4A44-449F-6328-FCB5881B4428}"/>
              </a:ext>
            </a:extLst>
          </p:cNvPr>
          <p:cNvGraphicFramePr/>
          <p:nvPr>
            <p:extLst>
              <p:ext uri="{D42A27DB-BD31-4B8C-83A1-F6EECF244321}">
                <p14:modId xmlns:p14="http://schemas.microsoft.com/office/powerpoint/2010/main" val="2946627148"/>
              </p:ext>
            </p:extLst>
          </p:nvPr>
        </p:nvGraphicFramePr>
        <p:xfrm>
          <a:off x="3539573" y="1762872"/>
          <a:ext cx="7014794" cy="46288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A1C1F458-D652-F8EB-18D3-C08B58C0694E}"/>
              </a:ext>
            </a:extLst>
          </p:cNvPr>
          <p:cNvSpPr txBox="1"/>
          <p:nvPr/>
        </p:nvSpPr>
        <p:spPr>
          <a:xfrm>
            <a:off x="151570" y="2295405"/>
            <a:ext cx="3546943" cy="3693319"/>
          </a:xfrm>
          <a:prstGeom prst="rect">
            <a:avLst/>
          </a:prstGeom>
          <a:noFill/>
        </p:spPr>
        <p:txBody>
          <a:bodyPr wrap="square" rtlCol="0">
            <a:spAutoFit/>
          </a:bodyPr>
          <a:lstStyle/>
          <a:p>
            <a:r>
              <a:rPr lang="en-US" b="1" dirty="0"/>
              <a:t>Breakfast : 8am / 8.30am</a:t>
            </a:r>
          </a:p>
          <a:p>
            <a:r>
              <a:rPr lang="en-US" b="1" dirty="0"/>
              <a:t>£2.00 / 50p</a:t>
            </a:r>
          </a:p>
          <a:p>
            <a:endParaRPr lang="en-US" b="1" dirty="0"/>
          </a:p>
          <a:p>
            <a:endParaRPr lang="en-US" b="1" dirty="0"/>
          </a:p>
          <a:p>
            <a:r>
              <a:rPr lang="en-US" b="1" dirty="0"/>
              <a:t>After school : 4.15 / 5.15</a:t>
            </a:r>
          </a:p>
          <a:p>
            <a:r>
              <a:rPr lang="en-US" b="1" dirty="0"/>
              <a:t>Starts Monday 3</a:t>
            </a:r>
            <a:r>
              <a:rPr lang="en-US" b="1" baseline="30000" dirty="0"/>
              <a:t>rd</a:t>
            </a:r>
            <a:r>
              <a:rPr lang="en-US" b="1" dirty="0"/>
              <a:t> October</a:t>
            </a:r>
          </a:p>
          <a:p>
            <a:r>
              <a:rPr lang="en-US" b="1" dirty="0"/>
              <a:t>£3.50 / £7.00</a:t>
            </a:r>
          </a:p>
          <a:p>
            <a:endParaRPr lang="en-US" b="1" dirty="0"/>
          </a:p>
          <a:p>
            <a:endParaRPr lang="en-US" b="1" dirty="0"/>
          </a:p>
          <a:p>
            <a:r>
              <a:rPr lang="en-US" b="1" dirty="0"/>
              <a:t>Booking via School Spider App</a:t>
            </a:r>
          </a:p>
          <a:p>
            <a:endParaRPr lang="en-US" b="1" dirty="0"/>
          </a:p>
          <a:p>
            <a:endParaRPr lang="en-US" b="1" dirty="0"/>
          </a:p>
          <a:p>
            <a:endParaRPr lang="en-US" b="1" dirty="0"/>
          </a:p>
        </p:txBody>
      </p:sp>
      <p:pic>
        <p:nvPicPr>
          <p:cNvPr id="11" name="Picture 10" descr="Shape&#10;&#10;Description automatically generated">
            <a:extLst>
              <a:ext uri="{FF2B5EF4-FFF2-40B4-BE49-F238E27FC236}">
                <a16:creationId xmlns:a16="http://schemas.microsoft.com/office/drawing/2014/main" id="{A1CD1F08-F6C2-DB60-D90F-5E856F2DA9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28637" y="5160684"/>
            <a:ext cx="828040" cy="828040"/>
          </a:xfrm>
          <a:prstGeom prst="rect">
            <a:avLst/>
          </a:prstGeom>
        </p:spPr>
      </p:pic>
    </p:spTree>
    <p:extLst>
      <p:ext uri="{BB962C8B-B14F-4D97-AF65-F5344CB8AC3E}">
        <p14:creationId xmlns:p14="http://schemas.microsoft.com/office/powerpoint/2010/main" val="3050878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4" name="Picture 3" descr="Yellow question mark">
            <a:extLst>
              <a:ext uri="{FF2B5EF4-FFF2-40B4-BE49-F238E27FC236}">
                <a16:creationId xmlns:a16="http://schemas.microsoft.com/office/drawing/2014/main" id="{F029BC47-4787-BFF6-C660-287DB3563508}"/>
              </a:ext>
            </a:extLst>
          </p:cNvPr>
          <p:cNvPicPr>
            <a:picLocks noChangeAspect="1"/>
          </p:cNvPicPr>
          <p:nvPr/>
        </p:nvPicPr>
        <p:blipFill rotWithShape="1">
          <a:blip r:embed="rId2"/>
          <a:srcRect r="1" b="6263"/>
          <a:stretch/>
        </p:blipFill>
        <p:spPr>
          <a:xfrm>
            <a:off x="-1427" y="285760"/>
            <a:ext cx="12191675" cy="6857990"/>
          </a:xfrm>
          <a:prstGeom prst="rect">
            <a:avLst/>
          </a:prstGeom>
        </p:spPr>
      </p:pic>
      <p:sp>
        <p:nvSpPr>
          <p:cNvPr id="8" name="Rectangle 7">
            <a:extLst>
              <a:ext uri="{FF2B5EF4-FFF2-40B4-BE49-F238E27FC236}">
                <a16:creationId xmlns:a16="http://schemas.microsoft.com/office/drawing/2014/main" id="{2E67E8BF-E4B2-4098-9FB3-9E400BD86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30686" y="4905349"/>
            <a:ext cx="5610646" cy="1450464"/>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171A63-81E8-CA68-AA82-FA81A3A2FAAB}"/>
              </a:ext>
            </a:extLst>
          </p:cNvPr>
          <p:cNvSpPr>
            <a:spLocks noGrp="1"/>
          </p:cNvSpPr>
          <p:nvPr>
            <p:ph type="title"/>
          </p:nvPr>
        </p:nvSpPr>
        <p:spPr>
          <a:xfrm>
            <a:off x="6094412" y="5239131"/>
            <a:ext cx="5279490" cy="960087"/>
          </a:xfrm>
        </p:spPr>
        <p:txBody>
          <a:bodyPr anchor="t">
            <a:normAutofit/>
          </a:bodyPr>
          <a:lstStyle/>
          <a:p>
            <a:pPr algn="ctr"/>
            <a:r>
              <a:rPr lang="en-GB" dirty="0">
                <a:solidFill>
                  <a:srgbClr val="FFFFFE"/>
                </a:solidFill>
              </a:rPr>
              <a:t>Questions</a:t>
            </a:r>
          </a:p>
        </p:txBody>
      </p:sp>
      <p:cxnSp>
        <p:nvCxnSpPr>
          <p:cNvPr id="10" name="Straight Connector 9">
            <a:extLst>
              <a:ext uri="{FF2B5EF4-FFF2-40B4-BE49-F238E27FC236}">
                <a16:creationId xmlns:a16="http://schemas.microsoft.com/office/drawing/2014/main" id="{3781A10F-5DF6-4C9B-AE0B-5249E4399D2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1" y="5073596"/>
            <a:ext cx="5283196" cy="0"/>
          </a:xfrm>
          <a:prstGeom prst="line">
            <a:avLst/>
          </a:prstGeom>
          <a:ln w="31750">
            <a:solidFill>
              <a:srgbClr val="F59803"/>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6006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81</TotalTime>
  <Words>648</Words>
  <Application>Microsoft Macintosh PowerPoint</Application>
  <PresentationFormat>Widescreen</PresentationFormat>
  <Paragraphs>64</Paragraphs>
  <Slides>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Arial,Sans-Serif</vt:lpstr>
      <vt:lpstr>Calibri</vt:lpstr>
      <vt:lpstr>Gill Sans MT</vt:lpstr>
      <vt:lpstr>Gallery</vt:lpstr>
      <vt:lpstr>WELCOME TO our first stay and learn session  </vt:lpstr>
      <vt:lpstr>OUR NEW HOMEWORK POLICY REFLECTS ON RESEARCH EVIDENCE THAT SUGGESTS SHORT, FOCUSED TASKS OR ACTIVITIES WHICH RELATE DIRECTLY TO WHAT IS BEING TAUGHT, AND BUILT UPON IN SCHOOL, ARE LIKELY TO BE MORE EFFECTIVE THAN REGULAR DAILY HOMEWORK. OUR CORE PURPOSE FOR HOMEWORK WILL BE ALIGNED WITH 3 PILLARS OF LEARNING:   Retrieval- Retrieval practice brings information to mind, boosting  long-term learning.  Consolidation- New material is reviewed and learning is reinforced, enabling the teacher to reflect on the learning objectives and give whole class or individual feedback.  Pre-Learn-presented with new material in preparation to discuss the following week in class, this in effect ‘flips’ the learning to introduce a new concept prior to the lesson. PRE- LEARNING WILL CONNECT NEW KNOWLEDGE WITH PRIOR KNOWLEDGE.      homework will be sent home on Classdojo and all children will be provided with a book in which they can complete these activities.     </vt:lpstr>
      <vt:lpstr>Homework expectations</vt:lpstr>
      <vt:lpstr>#Homework Tips</vt:lpstr>
      <vt:lpstr>7 Top Tips to support reading aT HOME</vt:lpstr>
      <vt:lpstr>ITS NEVER TOO YOUNG TO START! </vt:lpstr>
      <vt:lpstr>Are you connected?</vt:lpstr>
      <vt:lpstr>Wrap around before &amp; after school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#Homework Tips</dc:title>
  <dc:creator>Joanne Makin</dc:creator>
  <cp:lastModifiedBy>Joanne Makin</cp:lastModifiedBy>
  <cp:revision>187</cp:revision>
  <cp:lastPrinted>2022-09-13T07:57:17Z</cp:lastPrinted>
  <dcterms:created xsi:type="dcterms:W3CDTF">2022-09-13T07:36:47Z</dcterms:created>
  <dcterms:modified xsi:type="dcterms:W3CDTF">2022-09-19T14:17:54Z</dcterms:modified>
</cp:coreProperties>
</file>