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323" r:id="rId2"/>
    <p:sldId id="324" r:id="rId3"/>
    <p:sldId id="258" r:id="rId4"/>
    <p:sldId id="32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1" autoAdjust="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0B574-FD22-47B5-B15F-AF4E0CE983B0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E98A5-608B-46BB-B394-62CA5385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579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E98A5-608B-46BB-B394-62CA5385B2C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170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b="1" i="1" dirty="0"/>
              <a:t>Wonder</a:t>
            </a:r>
            <a:endParaRPr lang="en-GB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212976"/>
            <a:ext cx="3392576" cy="3394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467033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/>
              <a:t>Learning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4752528" cy="4572000"/>
          </a:xfrm>
        </p:spPr>
        <p:txBody>
          <a:bodyPr/>
          <a:lstStyle/>
          <a:p>
            <a:pPr marL="0" indent="0">
              <a:buNone/>
            </a:pPr>
            <a:r>
              <a:rPr lang="en-GB" i="1" dirty="0"/>
              <a:t>By the end of the lesson you will…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Be able to write from a character’s point of view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3317" y="1789007"/>
            <a:ext cx="3090940" cy="3889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2305127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37" r="16381" b="803"/>
          <a:stretch/>
        </p:blipFill>
        <p:spPr bwMode="auto">
          <a:xfrm>
            <a:off x="719572" y="559273"/>
            <a:ext cx="3852428" cy="5739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3">
            <a:extLst>
              <a:ext uri="{FF2B5EF4-FFF2-40B4-BE49-F238E27FC236}">
                <a16:creationId xmlns:a16="http://schemas.microsoft.com/office/drawing/2014/main" id="{0941DFA6-9AEF-416A-ABB8-106E97882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016" y="559273"/>
            <a:ext cx="4248472" cy="5739453"/>
          </a:xfrm>
        </p:spPr>
        <p:txBody>
          <a:bodyPr>
            <a:normAutofit/>
          </a:bodyPr>
          <a:lstStyle/>
          <a:p>
            <a:r>
              <a:rPr lang="en-GB" b="1" i="1" dirty="0"/>
              <a:t>Listen Along…</a:t>
            </a:r>
            <a:br>
              <a:rPr lang="en-GB" b="1" i="1" dirty="0"/>
            </a:br>
            <a:r>
              <a:rPr lang="en-GB" b="1" i="1" dirty="0"/>
              <a:t>pg. 133-154. </a:t>
            </a:r>
            <a:br>
              <a:rPr lang="en-GB" b="1" i="1" dirty="0"/>
            </a:br>
            <a:br>
              <a:rPr lang="en-GB" b="1" i="1" dirty="0"/>
            </a:br>
            <a:r>
              <a:rPr lang="en-GB" sz="2800" dirty="0">
                <a:solidFill>
                  <a:schemeClr val="tx1"/>
                </a:solidFill>
                <a:latin typeface="+mn-lt"/>
              </a:rPr>
              <a:t>You may have your own copy of the book, feel free to read along. </a:t>
            </a:r>
            <a:br>
              <a:rPr lang="en-GB" sz="2800" b="1" i="1" dirty="0">
                <a:solidFill>
                  <a:schemeClr val="tx1"/>
                </a:solidFill>
                <a:latin typeface="+mn-lt"/>
              </a:rPr>
            </a:br>
            <a:br>
              <a:rPr lang="en-GB" b="1" i="1" dirty="0"/>
            </a:br>
            <a:br>
              <a:rPr lang="en-GB" b="1" i="1" dirty="0"/>
            </a:br>
            <a:r>
              <a:rPr lang="en-GB" sz="1800" i="1" dirty="0">
                <a:solidFill>
                  <a:schemeClr val="tx1"/>
                </a:solidFill>
              </a:rPr>
              <a:t>N.B. I have paid for the audio version of Wonder by R.J. Palacio. I do not have the recording rights for it to be distributed any further than our learning platform. </a:t>
            </a:r>
            <a:endParaRPr lang="en-GB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670298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/>
              <a:t>Julian’s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5256584" cy="474867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Although we see many sides of the story in </a:t>
            </a:r>
            <a:r>
              <a:rPr lang="en-GB" i="1" dirty="0"/>
              <a:t>Wonder</a:t>
            </a:r>
            <a:r>
              <a:rPr lang="en-GB" dirty="0"/>
              <a:t>, we never get to see Julian’s point of view.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Your task is to rewrite a scene from the novel from his point of view. Consider his thoughts, feelings, behaviour and attitudes.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It would be easy to paint him as a stereotypical villain, but as we’ve seen from exploring other characters, this is not real. Try to create a real, flawed human being.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61" r="18648" b="7193"/>
          <a:stretch/>
        </p:blipFill>
        <p:spPr bwMode="auto">
          <a:xfrm>
            <a:off x="5796136" y="1556792"/>
            <a:ext cx="3096344" cy="4576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8864844"/>
      </p:ext>
    </p:extLst>
  </p:cSld>
  <p:clrMapOvr>
    <a:masterClrMapping/>
  </p:clrMapOvr>
  <p:transition spd="slow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953</TotalTime>
  <Words>112</Words>
  <Application>Microsoft Office PowerPoint</Application>
  <PresentationFormat>On-screen Show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Franklin Gothic Book</vt:lpstr>
      <vt:lpstr>Perpetua</vt:lpstr>
      <vt:lpstr>Wingdings</vt:lpstr>
      <vt:lpstr>Wingdings 2</vt:lpstr>
      <vt:lpstr>Equity</vt:lpstr>
      <vt:lpstr>Wonder</vt:lpstr>
      <vt:lpstr>Learning Objectives</vt:lpstr>
      <vt:lpstr>Listen Along… pg. 133-154.   You may have your own copy of the book, feel free to read along.    N.B. I have paid for the audio version of Wonder by R.J. Palacio. I do not have the recording rights for it to be distributed any further than our learning platform. </vt:lpstr>
      <vt:lpstr>Julian’s Story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Discuss…</dc:title>
  <dc:creator>Mrs R Woods</dc:creator>
  <cp:lastModifiedBy>Grace Young</cp:lastModifiedBy>
  <cp:revision>162</cp:revision>
  <dcterms:created xsi:type="dcterms:W3CDTF">2013-11-04T17:13:02Z</dcterms:created>
  <dcterms:modified xsi:type="dcterms:W3CDTF">2020-07-12T10:31:35Z</dcterms:modified>
</cp:coreProperties>
</file>