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318" r:id="rId2"/>
    <p:sldId id="319" r:id="rId3"/>
    <p:sldId id="258" r:id="rId4"/>
    <p:sldId id="320" r:id="rId5"/>
    <p:sldId id="32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04/07/2020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6058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the lesson you will…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Explore characters through creative writing </a:t>
            </a:r>
            <a:endParaRPr lang="en-GB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08496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</a:t>
            </a:r>
            <a:r>
              <a:rPr lang="en-GB" b="1" i="1"/>
              <a:t>118-132.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sz="2800" b="1" i="1" dirty="0">
                <a:solidFill>
                  <a:schemeClr val="tx1"/>
                </a:solidFill>
                <a:latin typeface="+mn-lt"/>
              </a:rPr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Character Playlist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4195896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Imagine you find one of the main character’s iPod on the floor. </a:t>
            </a:r>
          </a:p>
          <a:p>
            <a:pPr marL="0" indent="0" algn="ctr">
              <a:buNone/>
            </a:pPr>
            <a:endParaRPr lang="en-GB" sz="1050" dirty="0"/>
          </a:p>
          <a:p>
            <a:pPr marL="0" indent="0" algn="ctr">
              <a:buNone/>
            </a:pPr>
            <a:r>
              <a:rPr lang="en-GB" dirty="0"/>
              <a:t>What music do you think you would find on it? </a:t>
            </a:r>
          </a:p>
          <a:p>
            <a:pPr marL="0" indent="0" algn="ctr">
              <a:buNone/>
            </a:pPr>
            <a:endParaRPr lang="en-GB" sz="1050" dirty="0"/>
          </a:p>
          <a:p>
            <a:pPr marL="0" indent="0" algn="ctr">
              <a:buNone/>
            </a:pPr>
            <a:r>
              <a:rPr lang="en-GB" dirty="0"/>
              <a:t>Create a playlist of 10 songs for one of the characters. Explain why you have chosen each song.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556792"/>
            <a:ext cx="416201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27936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/>
              <a:t>Additional home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12879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Choose one of the songs from the playlist, write out or print the lyrics and explain how it relates to the novel (just like we did as a class with </a:t>
            </a:r>
            <a:r>
              <a:rPr lang="en-GB" i="1" dirty="0"/>
              <a:t>Space Oddity</a:t>
            </a:r>
            <a:r>
              <a:rPr lang="en-GB" dirty="0"/>
              <a:t>).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3"/>
          <a:stretch/>
        </p:blipFill>
        <p:spPr bwMode="auto">
          <a:xfrm>
            <a:off x="1850254" y="3098616"/>
            <a:ext cx="5328592" cy="352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20685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952</TotalTime>
  <Words>105</Words>
  <Application>Microsoft Office PowerPoint</Application>
  <PresentationFormat>On-screen Show (4:3)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Listen Along… pg. 118-132.   You may have your own copy of the book, feel free to read along.    N.B. I have paid for the audio version of Wonder by R.J. Palacio. I do not have the recording rights for it to be distributed any further than our learning platform. </vt:lpstr>
      <vt:lpstr>Character Playlist</vt:lpstr>
      <vt:lpstr>Additional home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162</cp:revision>
  <dcterms:created xsi:type="dcterms:W3CDTF">2013-11-04T17:13:02Z</dcterms:created>
  <dcterms:modified xsi:type="dcterms:W3CDTF">2020-07-04T13:06:49Z</dcterms:modified>
</cp:coreProperties>
</file>