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15" r:id="rId2"/>
    <p:sldId id="317" r:id="rId3"/>
    <p:sldId id="258" r:id="rId4"/>
    <p:sldId id="280" r:id="rId5"/>
    <p:sldId id="31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0B574-FD22-47B5-B15F-AF4E0CE983B0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E98A5-608B-46BB-B394-62CA5385B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7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E98A5-608B-46BB-B394-62CA5385B2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7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sa=i&amp;rct=j&amp;q=wolfman&amp;source=images&amp;cd=&amp;cad=rja&amp;docid=_yY3Pl_U8fpnNM&amp;tbnid=4ETenzts4xjnrM:&amp;ved=0CAUQjRw&amp;url=http://www.tomspinadesigns.com/displays-movie-costume-wolfman-werewolf.html&amp;ei=rCuWUoy-A-eM7Qa1loCQDA&amp;psig=AFQjCNG_ydWIqO8w0QFEAO3OA6HddHUwWw&amp;ust=138565968247909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i="1" dirty="0"/>
              <a:t>Wonder</a:t>
            </a:r>
            <a:endParaRPr lang="en-GB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392576" cy="33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032512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752528" cy="4572000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By the end of the lesson you will…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Explore characters through creative writing and drawing</a:t>
            </a:r>
            <a:endParaRPr lang="en-GB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17" y="1789007"/>
            <a:ext cx="3090940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03240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6381" b="803"/>
          <a:stretch/>
        </p:blipFill>
        <p:spPr bwMode="auto">
          <a:xfrm>
            <a:off x="719572" y="559273"/>
            <a:ext cx="3852428" cy="57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941DFA6-9AEF-416A-ABB8-106E9788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559273"/>
            <a:ext cx="4248472" cy="5739453"/>
          </a:xfrm>
        </p:spPr>
        <p:txBody>
          <a:bodyPr>
            <a:normAutofit/>
          </a:bodyPr>
          <a:lstStyle/>
          <a:p>
            <a:r>
              <a:rPr lang="en-GB" b="1" i="1" dirty="0"/>
              <a:t>Listen Along…</a:t>
            </a:r>
            <a:br>
              <a:rPr lang="en-GB" b="1" i="1" dirty="0"/>
            </a:br>
            <a:r>
              <a:rPr lang="en-GB" b="1" i="1" dirty="0"/>
              <a:t>pg. 103-117. </a:t>
            </a:r>
            <a:br>
              <a:rPr lang="en-GB" b="1" i="1" dirty="0"/>
            </a:br>
            <a:br>
              <a:rPr lang="en-GB" b="1" i="1" dirty="0"/>
            </a:br>
            <a:r>
              <a:rPr lang="en-GB" sz="2800" dirty="0">
                <a:solidFill>
                  <a:schemeClr val="tx1"/>
                </a:solidFill>
                <a:latin typeface="+mn-lt"/>
              </a:rPr>
              <a:t>You may have your own copy of the book, feel free to read along. </a:t>
            </a:r>
            <a:br>
              <a:rPr lang="en-GB" sz="2800" b="1" i="1" dirty="0">
                <a:solidFill>
                  <a:schemeClr val="tx1"/>
                </a:solidFill>
                <a:latin typeface="+mn-lt"/>
              </a:rPr>
            </a:br>
            <a:br>
              <a:rPr lang="en-GB" b="1" i="1" dirty="0"/>
            </a:br>
            <a:br>
              <a:rPr lang="en-GB" b="1" i="1" dirty="0"/>
            </a:br>
            <a:r>
              <a:rPr lang="en-GB" sz="1800" i="1" dirty="0">
                <a:solidFill>
                  <a:schemeClr val="tx1"/>
                </a:solidFill>
              </a:rPr>
              <a:t>N.B. I have paid for the audio version of Wonder by R.J. Palacio. I do not have the recording rights for it to be distributed any further than our learning platform. 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029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086" y="5085184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en-GB" sz="4400" b="1" i="1" dirty="0"/>
              <a:t>Halloween </a:t>
            </a:r>
            <a:br>
              <a:rPr lang="en-GB" sz="4400" b="1" i="1" dirty="0"/>
            </a:br>
            <a:r>
              <a:rPr lang="en-GB" sz="4400" b="1" i="1" dirty="0"/>
              <a:t>Costumes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4" y="520702"/>
            <a:ext cx="1728192" cy="249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12441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Auggie was going to be </a:t>
            </a:r>
            <a:r>
              <a:rPr lang="en-GB" sz="2400" dirty="0" err="1"/>
              <a:t>Boba</a:t>
            </a:r>
            <a:r>
              <a:rPr lang="en-GB" sz="2400" dirty="0"/>
              <a:t> </a:t>
            </a:r>
            <a:r>
              <a:rPr lang="en-GB" sz="2400" dirty="0" err="1"/>
              <a:t>Fett</a:t>
            </a:r>
            <a:r>
              <a:rPr lang="en-GB" sz="24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573" y="520702"/>
            <a:ext cx="1786678" cy="246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6552" y="3188057"/>
            <a:ext cx="2297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At the last minute, he changed to a bleeding Scream costume.</a:t>
            </a:r>
          </a:p>
        </p:txBody>
      </p:sp>
      <p:pic>
        <p:nvPicPr>
          <p:cNvPr id="1029" name="Picture 5" descr="http://t2.gstatic.com/images?q=tbn:ANd9GcRamRD7Gp0PwLPJppRJqjutz8zOMwbx_Sg5EoRwVdMsam0CXVs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2891"/>
            <a:ext cx="2574052" cy="28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3365120"/>
            <a:ext cx="2574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Jack said he was going to be a </a:t>
            </a:r>
            <a:r>
              <a:rPr lang="en-GB" sz="2400" dirty="0" err="1"/>
              <a:t>wolfman</a:t>
            </a:r>
            <a:r>
              <a:rPr lang="en-GB" sz="2400" dirty="0"/>
              <a:t>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4" y="4236316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508518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Julian is going to be </a:t>
            </a:r>
            <a:r>
              <a:rPr lang="en-GB" sz="2400" dirty="0" err="1"/>
              <a:t>Jango</a:t>
            </a:r>
            <a:r>
              <a:rPr lang="en-GB" sz="2400" dirty="0"/>
              <a:t> </a:t>
            </a:r>
            <a:r>
              <a:rPr lang="en-GB" sz="2400" dirty="0" err="1"/>
              <a:t>Fett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258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Designing a Halloween Costume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4253096" cy="47160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Create a Halloween costume for one of the major characters. Take a full page of your exercise book for the drawing – add labels and colour when completed.</a:t>
            </a:r>
          </a:p>
          <a:p>
            <a:pPr marL="0" indent="0" algn="ctr">
              <a:buNone/>
            </a:pPr>
            <a:endParaRPr lang="en-GB" sz="1100" dirty="0"/>
          </a:p>
          <a:p>
            <a:pPr marL="0" indent="0" algn="ctr">
              <a:buNone/>
            </a:pPr>
            <a:r>
              <a:rPr lang="en-GB" dirty="0"/>
              <a:t>Then, on the following page, explain why you chose the costume: how does it relate to the character? What are you trying to reflect about their personality &amp; behaviour?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744416" cy="49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9431" y="5733256"/>
            <a:ext cx="3600400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Extension Task</a:t>
            </a:r>
            <a:r>
              <a:rPr lang="en-GB" sz="2000" dirty="0"/>
              <a:t>: write a diary entry for your character’s Halloween night.</a:t>
            </a:r>
          </a:p>
        </p:txBody>
      </p:sp>
    </p:spTree>
    <p:extLst>
      <p:ext uri="{BB962C8B-B14F-4D97-AF65-F5344CB8AC3E}">
        <p14:creationId xmlns:p14="http://schemas.microsoft.com/office/powerpoint/2010/main" val="1657786953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951</TotalTime>
  <Words>144</Words>
  <Application>Microsoft Office PowerPoint</Application>
  <PresentationFormat>On-screen Show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Franklin Gothic Book</vt:lpstr>
      <vt:lpstr>Perpetua</vt:lpstr>
      <vt:lpstr>Wingdings</vt:lpstr>
      <vt:lpstr>Wingdings 2</vt:lpstr>
      <vt:lpstr>Equity</vt:lpstr>
      <vt:lpstr>Wonder</vt:lpstr>
      <vt:lpstr>Learning Objectives</vt:lpstr>
      <vt:lpstr>Listen Along… pg. 103-117.   You may have your own copy of the book, feel free to read along.    N.B. I have paid for the audio version of Wonder by R.J. Palacio. I do not have the recording rights for it to be distributed any further than our learning platform. </vt:lpstr>
      <vt:lpstr>Halloween  Costumes</vt:lpstr>
      <vt:lpstr>Designing a Halloween Costume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Discuss…</dc:title>
  <dc:creator>Mrs R Woods</dc:creator>
  <cp:lastModifiedBy>Grace Young</cp:lastModifiedBy>
  <cp:revision>161</cp:revision>
  <dcterms:created xsi:type="dcterms:W3CDTF">2013-11-04T17:13:02Z</dcterms:created>
  <dcterms:modified xsi:type="dcterms:W3CDTF">2020-07-04T13:03:49Z</dcterms:modified>
</cp:coreProperties>
</file>