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12" r:id="rId2"/>
    <p:sldId id="313" r:id="rId3"/>
    <p:sldId id="258" r:id="rId4"/>
    <p:sldId id="281" r:id="rId5"/>
    <p:sldId id="31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B574-FD22-47B5-B15F-AF4E0CE983B0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98A5-608B-46BB-B394-62CA5385B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7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_M3uw29U1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i="1" dirty="0"/>
              <a:t>Wonder</a:t>
            </a:r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392576" cy="3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4807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752528" cy="4572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By the end of the lesson you will…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Explore the author’s craft and understanding the importance of point of view in writing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Compare and contrast the lyrics from </a:t>
            </a:r>
            <a:r>
              <a:rPr lang="en-GB" i="1" dirty="0"/>
              <a:t>Space Oddity </a:t>
            </a:r>
            <a:r>
              <a:rPr lang="en-GB" dirty="0"/>
              <a:t>to the novel</a:t>
            </a:r>
            <a:endParaRPr lang="en-GB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7" y="1789007"/>
            <a:ext cx="3090940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28260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6381" b="803"/>
          <a:stretch/>
        </p:blipFill>
        <p:spPr bwMode="auto">
          <a:xfrm>
            <a:off x="719572" y="559273"/>
            <a:ext cx="3852428" cy="57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941DFA6-9AEF-416A-ABB8-106E9788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559273"/>
            <a:ext cx="4248472" cy="5739453"/>
          </a:xfrm>
        </p:spPr>
        <p:txBody>
          <a:bodyPr>
            <a:normAutofit/>
          </a:bodyPr>
          <a:lstStyle/>
          <a:p>
            <a:r>
              <a:rPr lang="en-GB" b="1" i="1" dirty="0"/>
              <a:t>Listen Along…</a:t>
            </a:r>
            <a:br>
              <a:rPr lang="en-GB" b="1" i="1" dirty="0"/>
            </a:br>
            <a:r>
              <a:rPr lang="en-GB" b="1" i="1" dirty="0"/>
              <a:t>pg. 81- 102. </a:t>
            </a:r>
            <a:br>
              <a:rPr lang="en-GB" b="1" i="1" dirty="0"/>
            </a:br>
            <a:br>
              <a:rPr lang="en-GB" b="1" i="1" dirty="0"/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You may have your own copy of the book, feel free to read along. </a:t>
            </a:r>
            <a:br>
              <a:rPr lang="en-GB" sz="2800" b="1" i="1" dirty="0">
                <a:solidFill>
                  <a:schemeClr val="tx1"/>
                </a:solidFill>
                <a:latin typeface="+mn-lt"/>
              </a:rPr>
            </a:br>
            <a:br>
              <a:rPr lang="en-GB" b="1" i="1" dirty="0"/>
            </a:br>
            <a:br>
              <a:rPr lang="en-GB" b="1" i="1" dirty="0"/>
            </a:br>
            <a:r>
              <a:rPr lang="en-GB" sz="1800" i="1" dirty="0">
                <a:solidFill>
                  <a:schemeClr val="tx1"/>
                </a:solidFill>
              </a:rPr>
              <a:t>N.B. I have paid for the audio version of Wonder by R.J. Palacio. I do not have the recording rights for it to be distributed any further than our learning platform.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02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8009"/>
            <a:ext cx="2653680" cy="11430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Part Two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6502" y="470018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Via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4968552" cy="25545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/>
              <a:t>Far above the world</a:t>
            </a:r>
          </a:p>
          <a:p>
            <a:pPr algn="ctr"/>
            <a:r>
              <a:rPr lang="en-GB" sz="3200" b="1" i="1" dirty="0"/>
              <a:t>Planet Earth is blue</a:t>
            </a:r>
          </a:p>
          <a:p>
            <a:pPr algn="ctr"/>
            <a:r>
              <a:rPr lang="en-GB" sz="3200" b="1" i="1" dirty="0"/>
              <a:t>And there’s nothing I can do</a:t>
            </a:r>
          </a:p>
          <a:p>
            <a:endParaRPr lang="en-GB" sz="3200" b="1" i="1" dirty="0"/>
          </a:p>
          <a:p>
            <a:pPr algn="r"/>
            <a:r>
              <a:rPr lang="en-GB" sz="3200" i="1" dirty="0"/>
              <a:t>-David Bowie, Space Oddity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0" r="40070" b="70425"/>
          <a:stretch/>
        </p:blipFill>
        <p:spPr bwMode="auto">
          <a:xfrm>
            <a:off x="6085846" y="535512"/>
            <a:ext cx="2320119" cy="354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990" y="4509120"/>
            <a:ext cx="4968552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could these lyrics be about?</a:t>
            </a:r>
          </a:p>
          <a:p>
            <a:pPr algn="ctr"/>
            <a:r>
              <a:rPr lang="en-GB" sz="2400" dirty="0"/>
              <a:t>What point of view is expressed?</a:t>
            </a:r>
          </a:p>
          <a:p>
            <a:pPr algn="ctr"/>
            <a:r>
              <a:rPr lang="en-GB" sz="2400" dirty="0"/>
              <a:t>What mood is created?</a:t>
            </a:r>
          </a:p>
          <a:p>
            <a:pPr algn="ctr"/>
            <a:r>
              <a:rPr lang="en-GB" sz="2400" dirty="0"/>
              <a:t>How can you relate the title to August?</a:t>
            </a:r>
          </a:p>
        </p:txBody>
      </p:sp>
    </p:spTree>
    <p:extLst>
      <p:ext uri="{BB962C8B-B14F-4D97-AF65-F5344CB8AC3E}">
        <p14:creationId xmlns:p14="http://schemas.microsoft.com/office/powerpoint/2010/main" val="320815130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Space Oddity by David Bowie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95536" y="1389763"/>
            <a:ext cx="4267904" cy="45720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you listen to the song, think about the following: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The message of the song</a:t>
            </a:r>
          </a:p>
          <a:p>
            <a:r>
              <a:rPr lang="en-GB" dirty="0"/>
              <a:t>How it relates to August</a:t>
            </a:r>
          </a:p>
          <a:p>
            <a:r>
              <a:rPr lang="en-GB" dirty="0"/>
              <a:t>How it relates to Via</a:t>
            </a:r>
          </a:p>
          <a:p>
            <a:r>
              <a:rPr lang="en-GB" dirty="0"/>
              <a:t>The point of view</a:t>
            </a:r>
          </a:p>
          <a:p>
            <a:r>
              <a:rPr lang="en-GB" dirty="0"/>
              <a:t>The mood &amp; atmosphere</a:t>
            </a:r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962903" cy="39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650717"/>
            <a:ext cx="4176464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Annotate the worksheet with links to the novel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8E144-4249-4830-A0C5-8D5FB99384C3}"/>
              </a:ext>
            </a:extLst>
          </p:cNvPr>
          <p:cNvSpPr txBox="1"/>
          <p:nvPr/>
        </p:nvSpPr>
        <p:spPr>
          <a:xfrm>
            <a:off x="395536" y="146161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https://www.youtube.com/watch?v=9_M3uw29U1U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085157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953</TotalTime>
  <Words>155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Comic Sans MS</vt:lpstr>
      <vt:lpstr>Franklin Gothic Book</vt:lpstr>
      <vt:lpstr>Perpetua</vt:lpstr>
      <vt:lpstr>Wingdings</vt:lpstr>
      <vt:lpstr>Wingdings 2</vt:lpstr>
      <vt:lpstr>Equity</vt:lpstr>
      <vt:lpstr>Wonder</vt:lpstr>
      <vt:lpstr>Learning Objectives</vt:lpstr>
      <vt:lpstr>Listen Along… pg. 81- 102.   You may have your own copy of the book, feel free to read along.    N.B. I have paid for the audio version of Wonder by R.J. Palacio. I do not have the recording rights for it to be distributed any further than our learning platform. </vt:lpstr>
      <vt:lpstr>Part Two</vt:lpstr>
      <vt:lpstr>Space Oddity by David Bowie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Discuss…</dc:title>
  <dc:creator>Mrs R Woods</dc:creator>
  <cp:lastModifiedBy>Grace Young</cp:lastModifiedBy>
  <cp:revision>161</cp:revision>
  <dcterms:created xsi:type="dcterms:W3CDTF">2013-11-04T17:13:02Z</dcterms:created>
  <dcterms:modified xsi:type="dcterms:W3CDTF">2020-07-04T13:01:36Z</dcterms:modified>
</cp:coreProperties>
</file>