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08" r:id="rId2"/>
    <p:sldId id="309" r:id="rId3"/>
    <p:sldId id="258" r:id="rId4"/>
    <p:sldId id="310" r:id="rId5"/>
    <p:sldId id="311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0B574-FD22-47B5-B15F-AF4E0CE983B0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E98A5-608B-46BB-B394-62CA5385B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7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i="1" dirty="0"/>
              <a:t>Wonder</a:t>
            </a:r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392576" cy="33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51012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752528" cy="45720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By the end of the lesson you will…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Explore the thoughts &amp; feelings of August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Infer &amp; deduce by using evidence from the text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7" y="1789007"/>
            <a:ext cx="3090940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7576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6381" b="803"/>
          <a:stretch/>
        </p:blipFill>
        <p:spPr bwMode="auto">
          <a:xfrm>
            <a:off x="719572" y="559273"/>
            <a:ext cx="3852428" cy="57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941DFA6-9AEF-416A-ABB8-106E9788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559273"/>
            <a:ext cx="4248472" cy="5739453"/>
          </a:xfrm>
        </p:spPr>
        <p:txBody>
          <a:bodyPr>
            <a:normAutofit/>
          </a:bodyPr>
          <a:lstStyle/>
          <a:p>
            <a:r>
              <a:rPr lang="en-GB" b="1" i="1" dirty="0"/>
              <a:t>Listen Along…</a:t>
            </a:r>
            <a:br>
              <a:rPr lang="en-GB" b="1" i="1" dirty="0"/>
            </a:br>
            <a:r>
              <a:rPr lang="en-GB" b="1" i="1" dirty="0"/>
              <a:t>pg. 68-80. </a:t>
            </a:r>
            <a:br>
              <a:rPr lang="en-GB" b="1" i="1" dirty="0"/>
            </a:br>
            <a:br>
              <a:rPr lang="en-GB" b="1" i="1" dirty="0"/>
            </a:br>
            <a:r>
              <a:rPr lang="en-GB" sz="2800" dirty="0">
                <a:solidFill>
                  <a:schemeClr val="tx1"/>
                </a:solidFill>
                <a:latin typeface="+mn-lt"/>
              </a:rPr>
              <a:t>You may have your own copy of the book, feel free to read along. </a:t>
            </a:r>
            <a:br>
              <a:rPr lang="en-GB" sz="2800" b="1" i="1" dirty="0">
                <a:solidFill>
                  <a:schemeClr val="tx1"/>
                </a:solidFill>
                <a:latin typeface="+mn-lt"/>
              </a:rPr>
            </a:br>
            <a:br>
              <a:rPr lang="en-GB" b="1" i="1" dirty="0"/>
            </a:br>
            <a:br>
              <a:rPr lang="en-GB" b="1" i="1" dirty="0"/>
            </a:br>
            <a:r>
              <a:rPr lang="en-GB" sz="1800" i="1" dirty="0">
                <a:solidFill>
                  <a:schemeClr val="tx1"/>
                </a:solidFill>
              </a:rPr>
              <a:t>N.B. I have paid for the audio version of Wonder by R.J. Palacio. I do not have the recording rights for it to be distributed any further than our learning platform.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029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en-GB" b="1" i="1" dirty="0"/>
              <a:t>The Bleeding Scream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56792"/>
            <a:ext cx="8159503" cy="48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0335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Emotion Graph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4195896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Using the emotion graph, plot Auggie’s feelings. You might even challenge yourself to include quotes from the text to support your reasoning.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 graph can be copied into your books and annotated or you are welcome to print it out, but as always, it’s not a requirement.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8990ED-678B-404E-BCD4-B46EC901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37703"/>
            <a:ext cx="4169996" cy="2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75751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34200" cy="1143000"/>
          </a:xfrm>
        </p:spPr>
        <p:txBody>
          <a:bodyPr/>
          <a:lstStyle/>
          <a:p>
            <a:r>
              <a:rPr lang="en-GB" b="1" i="1" dirty="0"/>
              <a:t>Additional home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4680520" cy="468052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/>
              <a:t>Find out  </a:t>
            </a:r>
            <a:r>
              <a:rPr lang="en-GB" u="sng" dirty="0"/>
              <a:t>five</a:t>
            </a:r>
            <a:r>
              <a:rPr lang="en-GB" dirty="0"/>
              <a:t> </a:t>
            </a:r>
            <a:r>
              <a:rPr lang="en-GB" u="sng" dirty="0"/>
              <a:t>facts</a:t>
            </a:r>
            <a:r>
              <a:rPr lang="en-GB" dirty="0"/>
              <a:t> about a Victorian man named </a:t>
            </a:r>
            <a:r>
              <a:rPr lang="en-GB" b="1" dirty="0"/>
              <a:t>John Merrick</a:t>
            </a:r>
            <a:r>
              <a:rPr lang="en-GB" dirty="0"/>
              <a:t>, more famously known as the Elephant Man.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GB" dirty="0"/>
              <a:t>Write a paragraph (or more) explaining how his situation could relate to that of Auggie. 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060848"/>
            <a:ext cx="316500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52913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958</TotalTime>
  <Words>131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Franklin Gothic Book</vt:lpstr>
      <vt:lpstr>Perpetua</vt:lpstr>
      <vt:lpstr>Wingdings</vt:lpstr>
      <vt:lpstr>Wingdings 2</vt:lpstr>
      <vt:lpstr>Equity</vt:lpstr>
      <vt:lpstr>Wonder</vt:lpstr>
      <vt:lpstr>Learning Objectives</vt:lpstr>
      <vt:lpstr>Listen Along… pg. 68-80.   You may have your own copy of the book, feel free to read along.    N.B. I have paid for the audio version of Wonder by R.J. Palacio. I do not have the recording rights for it to be distributed any further than our learning platform. </vt:lpstr>
      <vt:lpstr>The Bleeding Scream</vt:lpstr>
      <vt:lpstr>Emotion Graph</vt:lpstr>
      <vt:lpstr>Additional home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Discuss…</dc:title>
  <dc:creator>Mrs R Woods</dc:creator>
  <cp:lastModifiedBy>Grace Young</cp:lastModifiedBy>
  <cp:revision>162</cp:revision>
  <dcterms:created xsi:type="dcterms:W3CDTF">2013-11-04T17:13:02Z</dcterms:created>
  <dcterms:modified xsi:type="dcterms:W3CDTF">2020-07-04T12:57:13Z</dcterms:modified>
</cp:coreProperties>
</file>