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5" r:id="rId2"/>
    <p:sldId id="306" r:id="rId3"/>
    <p:sldId id="258" r:id="rId4"/>
    <p:sldId id="276" r:id="rId5"/>
    <p:sldId id="307" r:id="rId6"/>
    <p:sldId id="279" r:id="rId7"/>
    <p:sldId id="308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8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zharreflections.blogspot.com/2015/07/what-makes-creative-teacher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nsgriot.blogspot.com/2011/09/australia-makes-it-easier-for-gender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6632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the opinions and feelings of the characters in the novel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your own precept and explain its meaning to others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5830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54-67.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accent1"/>
                </a:solidFill>
              </a:rPr>
              <a:t>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GB" dirty="0"/>
          </a:p>
          <a:p>
            <a:pPr marL="45720" indent="0" algn="ctr">
              <a:buNone/>
            </a:pPr>
            <a:r>
              <a:rPr lang="en-GB" dirty="0"/>
              <a:t>A precept is a motto or a rule to live by.</a:t>
            </a:r>
          </a:p>
          <a:p>
            <a:pPr marL="45720" indent="0" algn="ctr">
              <a:buNone/>
            </a:pPr>
            <a:endParaRPr lang="en-GB" dirty="0"/>
          </a:p>
          <a:p>
            <a:pPr marL="45720" indent="0" algn="ctr">
              <a:buNone/>
            </a:pPr>
            <a:r>
              <a:rPr lang="en-GB" dirty="0"/>
              <a:t>Precepts shared by Mr Browne include: </a:t>
            </a:r>
          </a:p>
          <a:p>
            <a:pPr marL="45720" indent="0" algn="ctr">
              <a:buNone/>
            </a:pPr>
            <a:r>
              <a:rPr lang="en-GB" b="1" i="1" dirty="0"/>
              <a:t>“When given the choice between being right and being kind, choose kind.”</a:t>
            </a:r>
          </a:p>
          <a:p>
            <a:pPr marL="45720" indent="0" algn="ctr">
              <a:buNone/>
            </a:pPr>
            <a:endParaRPr lang="en-GB" b="1" i="1" dirty="0"/>
          </a:p>
          <a:p>
            <a:pPr marL="45720" indent="0" algn="ctr">
              <a:buNone/>
            </a:pPr>
            <a:r>
              <a:rPr lang="en-GB" b="1" i="1" dirty="0"/>
              <a:t>“Your deeds are your monuments”</a:t>
            </a:r>
          </a:p>
          <a:p>
            <a:pPr marL="45720" indent="0" algn="ctr">
              <a:buNone/>
            </a:pPr>
            <a:endParaRPr lang="en-GB" b="1" i="1" dirty="0"/>
          </a:p>
          <a:p>
            <a:pPr marL="45720" indent="0" algn="ctr">
              <a:buNone/>
            </a:pPr>
            <a:r>
              <a:rPr lang="en-GB" dirty="0"/>
              <a:t>What do you think they both mean? Do you agree with them?</a:t>
            </a:r>
          </a:p>
        </p:txBody>
      </p:sp>
    </p:spTree>
    <p:extLst>
      <p:ext uri="{BB962C8B-B14F-4D97-AF65-F5344CB8AC3E}">
        <p14:creationId xmlns:p14="http://schemas.microsoft.com/office/powerpoint/2010/main" val="316196649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16" y="1143000"/>
            <a:ext cx="7772400" cy="457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b="1" i="1" dirty="0"/>
              <a:t>“When given the choice between being right and being kind, choose kind.”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15" y="103561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No-one likes self-righteous people (big-headed)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627784" y="1958944"/>
            <a:ext cx="377933" cy="8453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9805" y="92883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never know what someone has been through – you should be kind if you can.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508104" y="1928522"/>
            <a:ext cx="288032" cy="8757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8638" y="492947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act like you’re always right, you’ll never learn anything new.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472884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someone is wrong and you are mean about it, they might be afraid to ask questions again.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59732" y="4030762"/>
            <a:ext cx="144016" cy="6017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16216" y="4030762"/>
            <a:ext cx="46805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90179" y="501317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Treat others the way you’d like to be treated.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35558" y="4065382"/>
            <a:ext cx="288032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82272" cy="1143000"/>
          </a:xfrm>
        </p:spPr>
        <p:txBody>
          <a:bodyPr/>
          <a:lstStyle/>
          <a:p>
            <a:r>
              <a:rPr lang="en-GB" b="1" i="1" dirty="0"/>
              <a:t>Precepts: Rules To Live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4331" y="1576738"/>
            <a:ext cx="8280920" cy="253857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If you can’t say anything nice, don’t say anything at all.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Kind words do not cost much, yet they accomplish much.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Keep calm and carry on.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All you need is love.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884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your own precept with explanation in your exercise book. Make it your personal motto: it can be a song lyric, quotation from a novel, a famous saying or something personal between your friends and family.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3EFD5-6D39-44FC-837C-BC4A8C3EFFE3}"/>
              </a:ext>
            </a:extLst>
          </p:cNvPr>
          <p:cNvSpPr txBox="1">
            <a:spLocks/>
          </p:cNvSpPr>
          <p:nvPr/>
        </p:nvSpPr>
        <p:spPr>
          <a:xfrm>
            <a:off x="352839" y="5877272"/>
            <a:ext cx="8496944" cy="548640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u="sng" dirty="0"/>
              <a:t>WHY</a:t>
            </a:r>
            <a:r>
              <a:rPr lang="en-GB" b="1" i="1" dirty="0"/>
              <a:t> is your precept a good rule to live by?</a:t>
            </a:r>
          </a:p>
        </p:txBody>
      </p:sp>
    </p:spTree>
    <p:extLst>
      <p:ext uri="{BB962C8B-B14F-4D97-AF65-F5344CB8AC3E}">
        <p14:creationId xmlns:p14="http://schemas.microsoft.com/office/powerpoint/2010/main" val="272484946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82272" cy="1143000"/>
          </a:xfrm>
        </p:spPr>
        <p:txBody>
          <a:bodyPr/>
          <a:lstStyle/>
          <a:p>
            <a:r>
              <a:rPr lang="en-GB" b="1" i="1" dirty="0"/>
              <a:t>“Your deeds are your monuments”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391" y="2011195"/>
            <a:ext cx="8280920" cy="180476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“Your Deeds are your Monuments</a:t>
            </a:r>
            <a:r>
              <a:rPr lang="en-GB" dirty="0"/>
              <a:t>” means that what you do is what you will be remembered for. You leave behind a </a:t>
            </a:r>
            <a:r>
              <a:rPr lang="en-GB" b="1" dirty="0"/>
              <a:t>deed</a:t>
            </a:r>
            <a:r>
              <a:rPr lang="en-GB" dirty="0"/>
              <a:t> instead of a statue.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811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Record what deeds you believe have created your monuments. I have provided a personal example for inspiration. </a:t>
            </a:r>
          </a:p>
        </p:txBody>
      </p:sp>
    </p:spTree>
    <p:extLst>
      <p:ext uri="{BB962C8B-B14F-4D97-AF65-F5344CB8AC3E}">
        <p14:creationId xmlns:p14="http://schemas.microsoft.com/office/powerpoint/2010/main" val="195080223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775" r="18122" b="3741"/>
          <a:stretch/>
        </p:blipFill>
        <p:spPr bwMode="auto">
          <a:xfrm>
            <a:off x="5415634" y="696050"/>
            <a:ext cx="3296568" cy="174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" y="696050"/>
            <a:ext cx="2844309" cy="28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6651" y="79616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Buying my own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4556" y="226770"/>
            <a:ext cx="475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Graduating from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346" y="5738904"/>
            <a:ext cx="3199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Travelling around Australia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878443"/>
            <a:ext cx="329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Being a teacher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0F91020-9B2C-4ACF-90C6-07892A683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41656" y="3485040"/>
            <a:ext cx="3346049" cy="298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3F15E7-06E8-408B-A1FA-08891A5D72F6}"/>
              </a:ext>
            </a:extLst>
          </p:cNvPr>
          <p:cNvSpPr txBox="1"/>
          <p:nvPr/>
        </p:nvSpPr>
        <p:spPr>
          <a:xfrm>
            <a:off x="3782835" y="3037961"/>
            <a:ext cx="220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 Deeds</a:t>
            </a: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5323266-4DD7-44FF-8936-A10D3E9859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4249" y="4533455"/>
            <a:ext cx="3109312" cy="19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8133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968</TotalTime>
  <Words>337</Words>
  <Application>Microsoft Office PowerPoint</Application>
  <PresentationFormat>On-screen Show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54-67.   You may have your own copy of the book, feel free to read along.    N.B. I have paid for the audio version of Wonder by R.J. Palacio. I do not have the recording rights for it to be distributed any further than our learning platform. </vt:lpstr>
      <vt:lpstr>Precepts</vt:lpstr>
      <vt:lpstr>PowerPoint Presentation</vt:lpstr>
      <vt:lpstr>Precepts: Rules To Live By</vt:lpstr>
      <vt:lpstr>“Your deeds are your monuments”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163</cp:revision>
  <dcterms:created xsi:type="dcterms:W3CDTF">2013-11-04T17:13:02Z</dcterms:created>
  <dcterms:modified xsi:type="dcterms:W3CDTF">2020-06-16T17:36:36Z</dcterms:modified>
</cp:coreProperties>
</file>