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302" r:id="rId2"/>
    <p:sldId id="303" r:id="rId3"/>
    <p:sldId id="258" r:id="rId4"/>
    <p:sldId id="305" r:id="rId5"/>
    <p:sldId id="30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81" autoAdjust="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D0B574-FD22-47B5-B15F-AF4E0CE983B0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1E98A5-608B-46BB-B394-62CA5385B2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6579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Bob predictions; first impressions; likes and dislikes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E98A5-608B-46BB-B394-62CA5385B2C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6170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B00E61C-C4AA-4704-9DAD-0789FB12014A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000" b="1" i="1" dirty="0"/>
              <a:t>Wonder</a:t>
            </a:r>
            <a:endParaRPr lang="en-GB" b="1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212976"/>
            <a:ext cx="3392576" cy="33949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4685245"/>
      </p:ext>
    </p:extLst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/>
              <a:t>Learning Objectives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67544" y="1556792"/>
            <a:ext cx="4752528" cy="4572000"/>
          </a:xfrm>
        </p:spPr>
        <p:txBody>
          <a:bodyPr/>
          <a:lstStyle/>
          <a:p>
            <a:pPr marL="0" indent="0">
              <a:buNone/>
            </a:pPr>
            <a:r>
              <a:rPr lang="en-GB" i="1" dirty="0"/>
              <a:t>By the end of the lesson you will…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Select &amp; retrieve information from the text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dirty="0"/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Relate events in the novel to our own lives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3317" y="1789007"/>
            <a:ext cx="3090940" cy="3889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5537050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37" r="16381" b="803"/>
          <a:stretch/>
        </p:blipFill>
        <p:spPr bwMode="auto">
          <a:xfrm>
            <a:off x="719572" y="559273"/>
            <a:ext cx="3852428" cy="5739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3">
            <a:extLst>
              <a:ext uri="{FF2B5EF4-FFF2-40B4-BE49-F238E27FC236}">
                <a16:creationId xmlns:a16="http://schemas.microsoft.com/office/drawing/2014/main" id="{0941DFA6-9AEF-416A-ABB8-106E97882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6016" y="559273"/>
            <a:ext cx="4248472" cy="5739453"/>
          </a:xfrm>
        </p:spPr>
        <p:txBody>
          <a:bodyPr>
            <a:normAutofit/>
          </a:bodyPr>
          <a:lstStyle/>
          <a:p>
            <a:r>
              <a:rPr lang="en-GB" b="1" i="1" dirty="0"/>
              <a:t>Listen Along…</a:t>
            </a:r>
            <a:br>
              <a:rPr lang="en-GB" b="1" i="1" dirty="0"/>
            </a:br>
            <a:r>
              <a:rPr lang="en-GB" b="1" i="1" dirty="0"/>
              <a:t>pg. 35-53. </a:t>
            </a:r>
            <a:br>
              <a:rPr lang="en-GB" b="1" i="1" dirty="0"/>
            </a:br>
            <a:br>
              <a:rPr lang="en-GB" b="1" i="1" dirty="0"/>
            </a:br>
            <a:r>
              <a:rPr lang="en-GB" sz="2800" dirty="0">
                <a:solidFill>
                  <a:schemeClr val="tx1"/>
                </a:solidFill>
                <a:latin typeface="+mn-lt"/>
              </a:rPr>
              <a:t>You may have your own copy of the book, feel free to read along. </a:t>
            </a:r>
            <a:br>
              <a:rPr lang="en-GB" sz="2800" b="1" i="1" dirty="0">
                <a:solidFill>
                  <a:schemeClr val="tx1"/>
                </a:solidFill>
                <a:latin typeface="+mn-lt"/>
              </a:rPr>
            </a:br>
            <a:br>
              <a:rPr lang="en-GB" b="1" i="1" dirty="0"/>
            </a:br>
            <a:br>
              <a:rPr lang="en-GB" b="1" i="1" dirty="0"/>
            </a:br>
            <a:r>
              <a:rPr lang="en-GB" sz="1800" i="1" dirty="0">
                <a:solidFill>
                  <a:schemeClr val="tx1"/>
                </a:solidFill>
              </a:rPr>
              <a:t>N.B. I have paid for the audio version of Wonder by R.J. Palacio. I do not have the recording rights for it to be distributed any further than our learning platform. </a:t>
            </a:r>
            <a:endParaRPr lang="en-GB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670298"/>
      </p:ext>
    </p:extLst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CA17E-B5F7-4F82-9AEE-343974775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/>
              <a:t>Reflection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ACE04-EFE8-467A-9E11-503A028AFEB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1556792"/>
            <a:ext cx="7772400" cy="4463008"/>
          </a:xfrm>
        </p:spPr>
        <p:txBody>
          <a:bodyPr>
            <a:normAutofit/>
          </a:bodyPr>
          <a:lstStyle/>
          <a:p>
            <a:r>
              <a:rPr lang="en-GB" dirty="0"/>
              <a:t>Note down how you felt on your first day at Primary School. If you can’t remember, consider how you’ll feel on your first day at High School. </a:t>
            </a:r>
          </a:p>
          <a:p>
            <a:r>
              <a:rPr lang="en-GB" dirty="0"/>
              <a:t>Highlight or circle any  feelings that you share/shared with Auggie. </a:t>
            </a:r>
          </a:p>
        </p:txBody>
      </p:sp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34E7C5B2-B9D3-45E3-AC85-9F2459FB85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3775255"/>
            <a:ext cx="6192688" cy="2953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973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95536" y="260648"/>
            <a:ext cx="7772400" cy="882352"/>
          </a:xfrm>
        </p:spPr>
        <p:txBody>
          <a:bodyPr/>
          <a:lstStyle/>
          <a:p>
            <a:r>
              <a:rPr lang="en-GB" b="1" i="1" dirty="0"/>
              <a:t>Comprehension Questions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95536" y="1268760"/>
            <a:ext cx="8291264" cy="50943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Answer the following questions in </a:t>
            </a:r>
            <a:r>
              <a:rPr lang="en-GB" b="1" dirty="0"/>
              <a:t>full sentences </a:t>
            </a:r>
            <a:r>
              <a:rPr lang="en-GB" dirty="0"/>
              <a:t>using </a:t>
            </a:r>
            <a:r>
              <a:rPr lang="en-GB" u="sng" dirty="0"/>
              <a:t>evidence</a:t>
            </a:r>
            <a:r>
              <a:rPr lang="en-GB" dirty="0"/>
              <a:t> whenever possible:</a:t>
            </a:r>
          </a:p>
          <a:p>
            <a:pPr marL="0" indent="0">
              <a:buNone/>
            </a:pPr>
            <a:endParaRPr lang="en-GB" sz="800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How does August feel on his first day? (page 35)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Look at the chapter called ‘Locks’. Explain its literal meaning and then try to explain its metaphorical meaning. (page 37)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What do we learn about Charlotte from the way she introduces herself? (page 42)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Why is Darth Sidious discussed? (page 44)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How does Mr Browne’s precept relate to the novel so far? (page 48)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Try to create three more names that can be linked to summer. Explain your choices. (page 52)</a:t>
            </a:r>
          </a:p>
          <a:p>
            <a:pPr marL="514350" indent="-514350">
              <a:buFont typeface="+mj-lt"/>
              <a:buAutoNum type="arabicPeriod"/>
            </a:pPr>
            <a:endParaRPr lang="en-GB" sz="2200" i="1" dirty="0"/>
          </a:p>
          <a:p>
            <a:pPr marL="0" indent="0">
              <a:buNone/>
            </a:pPr>
            <a:r>
              <a:rPr lang="en-GB" sz="2200" i="1" dirty="0"/>
              <a:t>* Use the screenshots to help retrieve the information required. 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306216"/>
      </p:ext>
    </p:extLst>
  </p:cSld>
  <p:clrMapOvr>
    <a:masterClrMapping/>
  </p:clrMapOvr>
  <p:transition spd="slow">
    <p:pull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956</TotalTime>
  <Words>212</Words>
  <Application>Microsoft Office PowerPoint</Application>
  <PresentationFormat>On-screen Show (4:3)</PresentationFormat>
  <Paragraphs>24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Calibri</vt:lpstr>
      <vt:lpstr>Franklin Gothic Book</vt:lpstr>
      <vt:lpstr>Perpetua</vt:lpstr>
      <vt:lpstr>Wingdings</vt:lpstr>
      <vt:lpstr>Wingdings 2</vt:lpstr>
      <vt:lpstr>Equity</vt:lpstr>
      <vt:lpstr>Wonder</vt:lpstr>
      <vt:lpstr>Learning Objectives</vt:lpstr>
      <vt:lpstr>Listen Along… pg. 35-53.   You may have your own copy of the book, feel free to read along.    N.B. I have paid for the audio version of Wonder by R.J. Palacio. I do not have the recording rights for it to be distributed any further than our learning platform. </vt:lpstr>
      <vt:lpstr>Reflection</vt:lpstr>
      <vt:lpstr>Comprehension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Discuss…</dc:title>
  <dc:creator>Mrs R Woods</dc:creator>
  <cp:lastModifiedBy>Grace Young</cp:lastModifiedBy>
  <cp:revision>161</cp:revision>
  <dcterms:created xsi:type="dcterms:W3CDTF">2013-11-04T17:13:02Z</dcterms:created>
  <dcterms:modified xsi:type="dcterms:W3CDTF">2020-06-16T17:18:26Z</dcterms:modified>
</cp:coreProperties>
</file>