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00" r:id="rId2"/>
    <p:sldId id="301" r:id="rId3"/>
    <p:sldId id="258" r:id="rId4"/>
    <p:sldId id="360" r:id="rId5"/>
    <p:sldId id="267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8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Bob predictions; first impressions; likes and dislikes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08277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Use evidence from the text to make inferences about characters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Creative empathetic writing that explores thoughts &amp; feelings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3304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17-34.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6A16-CFCB-49CE-A570-2E4DFECC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85" y="375321"/>
            <a:ext cx="8674829" cy="1369447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r>
              <a:rPr lang="en-GB" b="1" i="1" dirty="0"/>
              <a:t>Character Log</a:t>
            </a:r>
            <a:br>
              <a:rPr lang="en-GB" b="1" i="1" dirty="0"/>
            </a:br>
            <a:r>
              <a:rPr lang="en-GB" sz="2700" dirty="0">
                <a:solidFill>
                  <a:schemeClr val="tx1"/>
                </a:solidFill>
                <a:latin typeface="+mn-lt"/>
              </a:rPr>
              <a:t>Continue filling out the character log with information on the main characters as you listen/read along. 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B5257-0F66-4150-B959-28385334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6" t="32567" r="22131" b="18038"/>
          <a:stretch/>
        </p:blipFill>
        <p:spPr>
          <a:xfrm>
            <a:off x="219075" y="2222500"/>
            <a:ext cx="8674829" cy="4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5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8020"/>
            <a:ext cx="8495928" cy="199686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First Impressions</a:t>
            </a:r>
            <a:br>
              <a:rPr lang="en-GB" b="1" i="1" dirty="0"/>
            </a:br>
            <a:r>
              <a:rPr lang="en-GB" sz="3600" dirty="0">
                <a:solidFill>
                  <a:schemeClr val="tx1"/>
                </a:solidFill>
                <a:latin typeface="+mn-lt"/>
              </a:rPr>
              <a:t>Jot down your first impressions of the characters using evidence from the text and providing an explanation.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6572750"/>
              </p:ext>
            </p:extLst>
          </p:nvPr>
        </p:nvGraphicFramePr>
        <p:xfrm>
          <a:off x="324036" y="2132856"/>
          <a:ext cx="8495928" cy="447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1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78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Character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What it tells us about the character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6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Julian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‘forced a smile’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doesn’t want to be there and is pretending to be friendly.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582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582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582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7582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30547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44" y="245813"/>
            <a:ext cx="7772400" cy="1143000"/>
          </a:xfrm>
        </p:spPr>
        <p:txBody>
          <a:bodyPr/>
          <a:lstStyle/>
          <a:p>
            <a:r>
              <a:rPr lang="en-GB" b="1" i="1" dirty="0"/>
              <a:t>Hot</a:t>
            </a:r>
            <a:r>
              <a:rPr lang="en-GB" b="1" i="1" dirty="0">
                <a:solidFill>
                  <a:schemeClr val="accent1"/>
                </a:solidFill>
              </a:rPr>
              <a:t> </a:t>
            </a:r>
            <a:r>
              <a:rPr lang="en-GB" b="1" i="1" dirty="0"/>
              <a:t>Seating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817313"/>
            <a:ext cx="5184576" cy="3907831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GB" sz="2400" dirty="0"/>
              <a:t>In your books, write </a:t>
            </a:r>
            <a:r>
              <a:rPr lang="en-GB" sz="2400" b="1" dirty="0"/>
              <a:t>three open questions</a:t>
            </a:r>
            <a:r>
              <a:rPr lang="en-GB" sz="2400" dirty="0"/>
              <a:t> you would like to ask any of August’s guides (Charlotte, Julian and Jack) about their first impressions of August.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3096603" cy="37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8926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r>
              <a:rPr lang="en-GB" b="1" i="1" dirty="0"/>
              <a:t>Diary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49694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Choose to be either Charlotte or Julian  and write a diary entry of your day giving Auggie a tour of the school.</a:t>
            </a:r>
          </a:p>
          <a:p>
            <a:pPr marL="0" indent="0">
              <a:buNone/>
            </a:pPr>
            <a:endParaRPr lang="en-GB" sz="1000" dirty="0"/>
          </a:p>
          <a:p>
            <a:pPr marL="45720" indent="0">
              <a:buNone/>
            </a:pPr>
            <a:r>
              <a:rPr lang="en-GB" u="sng" dirty="0"/>
              <a:t>You should include</a:t>
            </a:r>
            <a:r>
              <a:rPr lang="en-GB" dirty="0"/>
              <a:t>:</a:t>
            </a:r>
          </a:p>
          <a:p>
            <a:pPr marL="45720" indent="0">
              <a:buNone/>
            </a:pPr>
            <a:endParaRPr lang="en-GB" sz="1000" u="sng" dirty="0"/>
          </a:p>
          <a:p>
            <a:pPr lvl="0"/>
            <a:r>
              <a:rPr lang="en-GB" dirty="0"/>
              <a:t>Write in first person (‘I’)</a:t>
            </a:r>
          </a:p>
          <a:p>
            <a:pPr lvl="0"/>
            <a:r>
              <a:rPr lang="en-GB" dirty="0"/>
              <a:t>Write in the past tense</a:t>
            </a:r>
          </a:p>
          <a:p>
            <a:pPr lvl="0"/>
            <a:r>
              <a:rPr lang="en-GB" dirty="0"/>
              <a:t>Include information about the character’s feelings</a:t>
            </a:r>
          </a:p>
          <a:p>
            <a:pPr lvl="0"/>
            <a:r>
              <a:rPr lang="en-GB" dirty="0"/>
              <a:t>Include details from the book</a:t>
            </a:r>
          </a:p>
          <a:p>
            <a:r>
              <a:rPr lang="en-GB" dirty="0"/>
              <a:t>Use language suitable to their character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0" t="6030" r="13392"/>
          <a:stretch/>
        </p:blipFill>
        <p:spPr bwMode="auto">
          <a:xfrm>
            <a:off x="6156176" y="2348880"/>
            <a:ext cx="2254221" cy="209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53334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957</TotalTime>
  <Words>164</Words>
  <Application>Microsoft Office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17-34.   You may have your own copy of the book, feel free to read along.    N.B. I have paid for the audio version of Wonder by R.J. Palacio. I do not have the recording rights for it to be distributed any further than our learning platform. </vt:lpstr>
      <vt:lpstr>   Character Log Continue filling out the character log with information on the main characters as you listen/read along. </vt:lpstr>
      <vt:lpstr>First Impressions Jot down your first impressions of the characters using evidence from the text and providing an explanation. </vt:lpstr>
      <vt:lpstr>Hot Seating</vt:lpstr>
      <vt:lpstr>Diary Entry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161</cp:revision>
  <dcterms:created xsi:type="dcterms:W3CDTF">2013-11-04T17:13:02Z</dcterms:created>
  <dcterms:modified xsi:type="dcterms:W3CDTF">2020-06-16T17:10:30Z</dcterms:modified>
</cp:coreProperties>
</file>