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97" r:id="rId2"/>
    <p:sldId id="298" r:id="rId3"/>
    <p:sldId id="300" r:id="rId4"/>
    <p:sldId id="259" r:id="rId5"/>
    <p:sldId id="264" r:id="rId6"/>
    <p:sldId id="256" r:id="rId7"/>
    <p:sldId id="258" r:id="rId8"/>
    <p:sldId id="301" r:id="rId9"/>
    <p:sldId id="299" r:id="rId10"/>
    <p:sldId id="25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89100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0B574-FD22-47B5-B15F-AF4E0CE983B0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E98A5-608B-46BB-B394-62CA5385B2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5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7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538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Bob predictions; first impressions; likes and dislikes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17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E98A5-608B-46BB-B394-62CA5385B2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17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00E61C-C4AA-4704-9DAD-0789FB12014A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54CCCD-B0AC-472A-8B63-E3289740085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zpYFAzhAZ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i="1" dirty="0"/>
              <a:t>Wonder</a:t>
            </a:r>
            <a:endParaRPr lang="en-GB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392576" cy="339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001354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Optional Home Learning Task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424936" cy="4320480"/>
          </a:xfrm>
        </p:spPr>
        <p:txBody>
          <a:bodyPr/>
          <a:lstStyle/>
          <a:p>
            <a:pPr marL="45720" indent="0">
              <a:buNone/>
            </a:pPr>
            <a:endParaRPr lang="en-GB" dirty="0"/>
          </a:p>
          <a:p>
            <a:pPr marL="45720" indent="0">
              <a:buNone/>
            </a:pPr>
            <a:r>
              <a:rPr lang="en-GB" dirty="0"/>
              <a:t>Research </a:t>
            </a:r>
            <a:r>
              <a:rPr lang="en-GB" i="1" u="sng" dirty="0"/>
              <a:t>Treacher-Collins syndrome</a:t>
            </a:r>
            <a:r>
              <a:rPr lang="en-GB" dirty="0"/>
              <a:t>, which is the condition suffered by the main narrator of </a:t>
            </a:r>
            <a:r>
              <a:rPr lang="en-GB" i="1" dirty="0"/>
              <a:t>Wonder</a:t>
            </a:r>
            <a:r>
              <a:rPr lang="en-GB" dirty="0"/>
              <a:t>.</a:t>
            </a:r>
          </a:p>
          <a:p>
            <a:pPr marL="45720" indent="0" algn="ctr">
              <a:buNone/>
            </a:pP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ctr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You need to collect </a:t>
            </a:r>
            <a:r>
              <a:rPr lang="en-GB" i="1" u="sng" dirty="0">
                <a:latin typeface="Arial" panose="020B0604020202020204" pitchFamily="34" charset="0"/>
                <a:cs typeface="Arial" panose="020B0604020202020204" pitchFamily="34" charset="0"/>
              </a:rPr>
              <a:t>five facts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: how it affects people; how common it is; symptoms etc…</a:t>
            </a:r>
          </a:p>
        </p:txBody>
      </p:sp>
    </p:spTree>
    <p:extLst>
      <p:ext uri="{BB962C8B-B14F-4D97-AF65-F5344CB8AC3E}">
        <p14:creationId xmlns:p14="http://schemas.microsoft.com/office/powerpoint/2010/main" val="3174684503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4752528" cy="4572000"/>
          </a:xfrm>
        </p:spPr>
        <p:txBody>
          <a:bodyPr/>
          <a:lstStyle/>
          <a:p>
            <a:pPr marL="0" indent="0">
              <a:buNone/>
            </a:pPr>
            <a:r>
              <a:rPr lang="en-GB" i="1" dirty="0"/>
              <a:t>By the end of lesson 1 you will…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Explore the main characters and begin to understand August's point of view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Relate the novel to the song that inspired it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317" y="1789007"/>
            <a:ext cx="3090940" cy="388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572572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177E-6D42-46C4-930F-7FA33D1CE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i="1" dirty="0"/>
              <a:t>Study the Book- front and back cover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BA91C5-AED3-4B88-883B-34C283D1613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5197"/>
            <a:ext cx="4737720" cy="2175630"/>
          </a:xfrm>
        </p:spPr>
      </p:pic>
      <p:pic>
        <p:nvPicPr>
          <p:cNvPr id="6" name="Content Placeholder 5" descr="A screenshot of text&#10;&#10;Description automatically generated">
            <a:extLst>
              <a:ext uri="{FF2B5EF4-FFF2-40B4-BE49-F238E27FC236}">
                <a16:creationId xmlns:a16="http://schemas.microsoft.com/office/drawing/2014/main" id="{99CE4C05-C359-4E10-B40B-52D4EFAD4F08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32" y="1525197"/>
            <a:ext cx="2944368" cy="4572000"/>
          </a:xfr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FAD475EB-1D0E-4877-869A-225E60F7A9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 t="3712" r="1941" b="4394"/>
          <a:stretch/>
        </p:blipFill>
        <p:spPr>
          <a:xfrm>
            <a:off x="914400" y="3893784"/>
            <a:ext cx="4737720" cy="22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684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77491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Blurb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620688"/>
            <a:ext cx="7772400" cy="4572000"/>
          </a:xfrm>
        </p:spPr>
        <p:txBody>
          <a:bodyPr anchor="ctr"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My name is August.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I won’t describe what I look like. </a:t>
            </a:r>
          </a:p>
          <a:p>
            <a:pPr marL="45720" indent="0" algn="ctr">
              <a:lnSpc>
                <a:spcPct val="150000"/>
              </a:lnSpc>
              <a:buNone/>
            </a:pPr>
            <a:r>
              <a:rPr lang="en-GB" sz="3200" dirty="0"/>
              <a:t>Whatever you’re thinking, it’s probably worse.</a:t>
            </a:r>
          </a:p>
        </p:txBody>
      </p:sp>
    </p:spTree>
    <p:extLst>
      <p:ext uri="{BB962C8B-B14F-4D97-AF65-F5344CB8AC3E}">
        <p14:creationId xmlns:p14="http://schemas.microsoft.com/office/powerpoint/2010/main" val="374844920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314" y="4140887"/>
            <a:ext cx="4968552" cy="1800200"/>
          </a:xfrm>
        </p:spPr>
        <p:txBody>
          <a:bodyPr>
            <a:normAutofit fontScale="90000"/>
          </a:bodyPr>
          <a:lstStyle/>
          <a:p>
            <a:r>
              <a:rPr lang="en-GB" b="1" i="1" dirty="0"/>
              <a:t>Discuss… either with an adult, peer or jot down your initial thoughts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9592" y="731520"/>
            <a:ext cx="7560840" cy="3777600"/>
          </a:xfrm>
        </p:spPr>
        <p:txBody>
          <a:bodyPr>
            <a:normAutofit/>
          </a:bodyPr>
          <a:lstStyle/>
          <a:p>
            <a:r>
              <a:rPr lang="en-GB" sz="2400" dirty="0"/>
              <a:t>What do you think beauty is? Try to be honest.</a:t>
            </a:r>
          </a:p>
          <a:p>
            <a:endParaRPr lang="en-GB" sz="2400" dirty="0"/>
          </a:p>
          <a:p>
            <a:r>
              <a:rPr lang="en-GB" sz="2400" dirty="0"/>
              <a:t>What do you do to feel attractive (look your best)?</a:t>
            </a:r>
          </a:p>
          <a:p>
            <a:endParaRPr lang="en-GB" sz="2400" dirty="0"/>
          </a:p>
          <a:p>
            <a:r>
              <a:rPr lang="en-GB" sz="2400" dirty="0"/>
              <a:t>How would you feel if you had a facial disfigurement that you couldn’t hide? Do you know anyone like this?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6" y="3774255"/>
            <a:ext cx="3377952" cy="253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343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6381" b="803"/>
          <a:stretch/>
        </p:blipFill>
        <p:spPr bwMode="auto">
          <a:xfrm>
            <a:off x="719572" y="559273"/>
            <a:ext cx="3852428" cy="57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941DFA6-9AEF-416A-ABB8-106E9788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6" y="559273"/>
            <a:ext cx="4248472" cy="5739453"/>
          </a:xfrm>
        </p:spPr>
        <p:txBody>
          <a:bodyPr>
            <a:normAutofit/>
          </a:bodyPr>
          <a:lstStyle/>
          <a:p>
            <a:r>
              <a:rPr lang="en-GB" b="1" i="1" dirty="0"/>
              <a:t>Listen Along…</a:t>
            </a:r>
            <a:br>
              <a:rPr lang="en-GB" b="1" i="1" dirty="0"/>
            </a:br>
            <a:r>
              <a:rPr lang="en-GB" b="1" i="1" dirty="0"/>
              <a:t>pg. 1-16. </a:t>
            </a:r>
            <a:br>
              <a:rPr lang="en-GB" b="1" i="1" dirty="0"/>
            </a:br>
            <a:br>
              <a:rPr lang="en-GB" b="1" i="1" dirty="0"/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You may have your own copy of the book, feel free to read along. </a:t>
            </a:r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r>
              <a:rPr lang="en-GB" sz="1800" i="1" dirty="0">
                <a:solidFill>
                  <a:schemeClr val="tx1"/>
                </a:solidFill>
              </a:rPr>
              <a:t>N.B. I have paid for the audio version of Wonder by R.J. Palacio. I do not have the recording rights for it to be distributed any further than our learning platform. </a:t>
            </a: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29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B6A16-CFCB-49CE-A570-2E4DFECC4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85" y="116632"/>
            <a:ext cx="8674829" cy="1873503"/>
          </a:xfrm>
        </p:spPr>
        <p:txBody>
          <a:bodyPr>
            <a:normAutofit fontScale="90000"/>
          </a:bodyPr>
          <a:lstStyle/>
          <a:p>
            <a:br>
              <a:rPr lang="en-GB" b="1" i="1" dirty="0"/>
            </a:br>
            <a:br>
              <a:rPr lang="en-GB" b="1" i="1" dirty="0"/>
            </a:br>
            <a:br>
              <a:rPr lang="en-GB" b="1" i="1" dirty="0"/>
            </a:br>
            <a:r>
              <a:rPr lang="en-GB" b="1" i="1" dirty="0"/>
              <a:t>Character Log</a:t>
            </a:r>
            <a:br>
              <a:rPr lang="en-GB" b="1" i="1" dirty="0"/>
            </a:br>
            <a:br>
              <a:rPr lang="en-GB" b="1" i="1" dirty="0">
                <a:solidFill>
                  <a:schemeClr val="tx1"/>
                </a:solidFill>
                <a:latin typeface="+mn-lt"/>
              </a:rPr>
            </a:br>
            <a:r>
              <a:rPr lang="en-GB" sz="2700" dirty="0">
                <a:solidFill>
                  <a:schemeClr val="tx1"/>
                </a:solidFill>
                <a:latin typeface="+mn-lt"/>
              </a:rPr>
              <a:t>Begin filling out the character log with information on the main characters as you listen/read along. </a:t>
            </a:r>
            <a:endParaRPr lang="en-GB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2B5257-0F66-4150-B959-28385334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76" t="32567" r="22131" b="18038"/>
          <a:stretch/>
        </p:blipFill>
        <p:spPr>
          <a:xfrm>
            <a:off x="219075" y="2222500"/>
            <a:ext cx="8674829" cy="4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54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42094"/>
          </a:xfrm>
        </p:spPr>
        <p:txBody>
          <a:bodyPr/>
          <a:lstStyle/>
          <a:p>
            <a:r>
              <a:rPr lang="en-GB" b="1" i="1" dirty="0"/>
              <a:t>The Song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417638"/>
            <a:ext cx="4267904" cy="47831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You are about to hear the song that inspired the author to write the book.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As you listen to the song, think about how the lyrics could relate to what we have read so far.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Has a song ever inspired you in the same way?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https://www.youtube.com/watch?v=6zpYFAzhAZY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00500" cy="44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256380"/>
      </p:ext>
    </p:extLst>
  </p:cSld>
  <p:clrMapOvr>
    <a:masterClrMapping/>
  </p:clrMapOvr>
  <p:transition spd="slow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978</TotalTime>
  <Words>242</Words>
  <Application>Microsoft Office PowerPoint</Application>
  <PresentationFormat>On-screen Show (4:3)</PresentationFormat>
  <Paragraphs>38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Wonder</vt:lpstr>
      <vt:lpstr>Learning Objectives</vt:lpstr>
      <vt:lpstr>Study the Book- front and back cover</vt:lpstr>
      <vt:lpstr>PowerPoint Presentation</vt:lpstr>
      <vt:lpstr>Blurb</vt:lpstr>
      <vt:lpstr>Discuss… either with an adult, peer or jot down your initial thoughts </vt:lpstr>
      <vt:lpstr>Listen Along… pg. 1-16.   You may have your own copy of the book, feel free to read along.    N.B. I have paid for the audio version of Wonder by R.J. Palacio. I do not have the recording rights for it to be distributed any further than our learning platform. </vt:lpstr>
      <vt:lpstr>   Character Log  Begin filling out the character log with information on the main characters as you listen/read along. </vt:lpstr>
      <vt:lpstr>The Song</vt:lpstr>
      <vt:lpstr>Optional Home Learning Task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Discuss…</dc:title>
  <dc:creator>Mrs R Woods</dc:creator>
  <cp:lastModifiedBy>Grace Young</cp:lastModifiedBy>
  <cp:revision>165</cp:revision>
  <dcterms:created xsi:type="dcterms:W3CDTF">2013-11-04T17:13:02Z</dcterms:created>
  <dcterms:modified xsi:type="dcterms:W3CDTF">2020-06-28T09:12:36Z</dcterms:modified>
</cp:coreProperties>
</file>