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3" r:id="rId9"/>
    <p:sldId id="264" r:id="rId10"/>
    <p:sldId id="267" r:id="rId11"/>
    <p:sldId id="276" r:id="rId12"/>
    <p:sldId id="272" r:id="rId13"/>
    <p:sldId id="273" r:id="rId14"/>
    <p:sldId id="274" r:id="rId15"/>
    <p:sldId id="27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0864"/>
    <a:srgbClr val="F17FF4"/>
    <a:srgbClr val="1EE293"/>
    <a:srgbClr val="0066FF"/>
    <a:srgbClr val="FFFFFF"/>
    <a:srgbClr val="C70A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B6BDC5B4-8DAB-4618-B872-85B6D824FF28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9377006-F39F-4B83-A8EB-CD8E554808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0598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DC5B4-8DAB-4618-B872-85B6D824FF28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7006-F39F-4B83-A8EB-CD8E554808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9912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DC5B4-8DAB-4618-B872-85B6D824FF28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7006-F39F-4B83-A8EB-CD8E554808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635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DC5B4-8DAB-4618-B872-85B6D824FF28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7006-F39F-4B83-A8EB-CD8E554808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845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6BDC5B4-8DAB-4618-B872-85B6D824FF28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9377006-F39F-4B83-A8EB-CD8E554808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2495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DC5B4-8DAB-4618-B872-85B6D824FF28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7006-F39F-4B83-A8EB-CD8E554808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76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DC5B4-8DAB-4618-B872-85B6D824FF28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7006-F39F-4B83-A8EB-CD8E554808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914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DC5B4-8DAB-4618-B872-85B6D824FF28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7006-F39F-4B83-A8EB-CD8E554808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623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DC5B4-8DAB-4618-B872-85B6D824FF28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7006-F39F-4B83-A8EB-CD8E554808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35264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DC5B4-8DAB-4618-B872-85B6D824FF28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377006-F39F-4B83-A8EB-CD8E55480804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246488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B6BDC5B4-8DAB-4618-B872-85B6D824FF28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377006-F39F-4B83-A8EB-CD8E5548080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18022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6BDC5B4-8DAB-4618-B872-85B6D824FF28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9377006-F39F-4B83-A8EB-CD8E554808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276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-XQec0U2W8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WhEoRVNJfDs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ChuU2owaOI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yszemY8Pl8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828799"/>
            <a:ext cx="5564777" cy="2468881"/>
          </a:xfrm>
        </p:spPr>
        <p:txBody>
          <a:bodyPr>
            <a:normAutofit/>
          </a:bodyPr>
          <a:lstStyle/>
          <a:p>
            <a:r>
              <a:rPr lang="en-GB" sz="8000" dirty="0">
                <a:solidFill>
                  <a:srgbClr val="C70A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        QUIZ</a:t>
            </a:r>
            <a:br>
              <a:rPr lang="en-GB" sz="8000" dirty="0">
                <a:solidFill>
                  <a:srgbClr val="C70A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</a:br>
            <a:r>
              <a:rPr lang="en-GB" sz="8000" dirty="0">
                <a:solidFill>
                  <a:srgbClr val="C70A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         NIGHT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474" y="3827417"/>
            <a:ext cx="9718766" cy="1828801"/>
          </a:xfrm>
        </p:spPr>
        <p:txBody>
          <a:bodyPr>
            <a:normAutofit/>
          </a:bodyPr>
          <a:lstStyle/>
          <a:p>
            <a:r>
              <a:rPr lang="en-GB" sz="4400" spc="-3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anose="020A0402060406010301" pitchFamily="18" charset="0"/>
              </a:rPr>
              <a:t>THIS  IS  A GRAMMAR  QUIZ </a:t>
            </a:r>
          </a:p>
          <a:p>
            <a:r>
              <a:rPr lang="en-GB" sz="3000" spc="-300" dirty="0">
                <a:solidFill>
                  <a:srgbClr val="1EE2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By Grace Davies  </a:t>
            </a:r>
          </a:p>
        </p:txBody>
      </p:sp>
    </p:spTree>
    <p:extLst>
      <p:ext uri="{BB962C8B-B14F-4D97-AF65-F5344CB8AC3E}">
        <p14:creationId xmlns:p14="http://schemas.microsoft.com/office/powerpoint/2010/main" val="3065162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the passive and active voice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Be aware the next clip might scare you</a:t>
            </a:r>
          </a:p>
        </p:txBody>
      </p:sp>
    </p:spTree>
    <p:extLst>
      <p:ext uri="{BB962C8B-B14F-4D97-AF65-F5344CB8AC3E}">
        <p14:creationId xmlns:p14="http://schemas.microsoft.com/office/powerpoint/2010/main" val="1528966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Active and Passive voice </a:t>
            </a:r>
          </a:p>
        </p:txBody>
      </p:sp>
      <p:pic>
        <p:nvPicPr>
          <p:cNvPr id="4" name="z-XQec0U2W8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810000" y="2782888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524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1239441"/>
          </a:xfrm>
        </p:spPr>
        <p:txBody>
          <a:bodyPr/>
          <a:lstStyle/>
          <a:p>
            <a:r>
              <a:rPr lang="en-GB" dirty="0"/>
              <a:t>Which is passive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3162300"/>
            <a:ext cx="9070848" cy="1976962"/>
          </a:xfrm>
        </p:spPr>
        <p:txBody>
          <a:bodyPr>
            <a:normAutofit lnSpcReduction="10000"/>
          </a:bodyPr>
          <a:lstStyle/>
          <a:p>
            <a:r>
              <a:rPr lang="en-GB" sz="4000" dirty="0"/>
              <a:t>The teacher teaches the students</a:t>
            </a:r>
          </a:p>
          <a:p>
            <a:r>
              <a:rPr lang="en-GB" sz="4000" dirty="0"/>
              <a:t>OR</a:t>
            </a:r>
          </a:p>
          <a:p>
            <a:r>
              <a:rPr lang="en-GB" sz="4000" dirty="0"/>
              <a:t>The song was sung by me </a:t>
            </a:r>
          </a:p>
        </p:txBody>
      </p:sp>
    </p:spTree>
    <p:extLst>
      <p:ext uri="{BB962C8B-B14F-4D97-AF65-F5344CB8AC3E}">
        <p14:creationId xmlns:p14="http://schemas.microsoft.com/office/powerpoint/2010/main" val="1476462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 noun phrase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581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Noun Phrases  </a:t>
            </a:r>
          </a:p>
        </p:txBody>
      </p:sp>
      <p:pic>
        <p:nvPicPr>
          <p:cNvPr id="6" name="WhEoRVNJfD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110153" y="2014194"/>
            <a:ext cx="6555372" cy="3687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47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692" y="281354"/>
            <a:ext cx="11535508" cy="6277708"/>
          </a:xfrm>
        </p:spPr>
        <p:txBody>
          <a:bodyPr>
            <a:normAutofit/>
          </a:bodyPr>
          <a:lstStyle/>
          <a:p>
            <a:r>
              <a:rPr lang="en-GB" sz="3200" dirty="0"/>
              <a:t>1. </a:t>
            </a:r>
            <a:br>
              <a:rPr lang="en-GB" sz="3200" dirty="0"/>
            </a:br>
            <a:r>
              <a:rPr lang="en-GB" sz="3200" dirty="0"/>
              <a:t>Which of the following phrases serves as the noun phrase in the following sentence: </a:t>
            </a:r>
            <a:br>
              <a:rPr lang="en-GB" sz="3200" dirty="0"/>
            </a:br>
            <a:r>
              <a:rPr lang="en-GB" sz="3200" dirty="0"/>
              <a:t>Playing trombone in the band has given Hunter more confidence.</a:t>
            </a:r>
            <a:br>
              <a:rPr lang="en-GB" sz="3200" dirty="0"/>
            </a:br>
            <a:br>
              <a:rPr lang="en-GB" sz="3200" dirty="0"/>
            </a:br>
            <a:r>
              <a:rPr lang="en-GB" sz="3200" dirty="0"/>
              <a:t>Has given</a:t>
            </a:r>
            <a:br>
              <a:rPr lang="en-GB" sz="3200" dirty="0"/>
            </a:br>
            <a:br>
              <a:rPr lang="en-GB" sz="3200" dirty="0"/>
            </a:br>
            <a:r>
              <a:rPr lang="en-GB" sz="3200" dirty="0"/>
              <a:t>More confidence</a:t>
            </a:r>
            <a:br>
              <a:rPr lang="en-GB" sz="3200" dirty="0"/>
            </a:br>
            <a:br>
              <a:rPr lang="en-GB" sz="3200" dirty="0"/>
            </a:br>
            <a:r>
              <a:rPr lang="en-GB" sz="3200" dirty="0"/>
              <a:t>Playing trombone in the band</a:t>
            </a:r>
            <a:br>
              <a:rPr lang="en-GB" sz="3200" dirty="0"/>
            </a:br>
            <a:br>
              <a:rPr lang="en-GB" sz="3200" dirty="0"/>
            </a:br>
            <a:r>
              <a:rPr lang="en-GB" sz="3200" dirty="0"/>
              <a:t>In the band</a:t>
            </a:r>
          </a:p>
        </p:txBody>
      </p:sp>
    </p:spTree>
    <p:extLst>
      <p:ext uri="{BB962C8B-B14F-4D97-AF65-F5344CB8AC3E}">
        <p14:creationId xmlns:p14="http://schemas.microsoft.com/office/powerpoint/2010/main" val="983024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94114"/>
            <a:ext cx="9144000" cy="2037805"/>
          </a:xfrm>
        </p:spPr>
        <p:txBody>
          <a:bodyPr>
            <a:normAutofit/>
          </a:bodyPr>
          <a:lstStyle/>
          <a:p>
            <a:r>
              <a:rPr lang="en-GB" dirty="0"/>
              <a:t>Find </a:t>
            </a:r>
            <a:r>
              <a:rPr lang="en-GB" dirty="0">
                <a:solidFill>
                  <a:srgbClr val="620864"/>
                </a:solidFill>
              </a:rPr>
              <a:t>the missing punctuation!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31919"/>
            <a:ext cx="9144000" cy="1325881"/>
          </a:xfrm>
        </p:spPr>
        <p:txBody>
          <a:bodyPr>
            <a:normAutofit lnSpcReduction="10000"/>
          </a:bodyPr>
          <a:lstStyle/>
          <a:p>
            <a:r>
              <a:rPr lang="en-GB" sz="2800" dirty="0">
                <a:solidFill>
                  <a:srgbClr val="620864"/>
                </a:solidFill>
              </a:rPr>
              <a:t>1}    john sat eating his tea at the table</a:t>
            </a:r>
          </a:p>
          <a:p>
            <a:r>
              <a:rPr lang="en-GB" sz="2800" dirty="0">
                <a:solidFill>
                  <a:srgbClr val="620864"/>
                </a:solidFill>
              </a:rPr>
              <a:t>2}    </a:t>
            </a:r>
            <a:r>
              <a:rPr lang="en-GB" sz="2800" dirty="0" err="1">
                <a:solidFill>
                  <a:srgbClr val="620864"/>
                </a:solidFill>
              </a:rPr>
              <a:t>i</a:t>
            </a:r>
            <a:r>
              <a:rPr lang="en-GB" sz="2800" dirty="0">
                <a:solidFill>
                  <a:srgbClr val="620864"/>
                </a:solidFill>
              </a:rPr>
              <a:t> was sitting next to </a:t>
            </a:r>
            <a:r>
              <a:rPr lang="en-GB" sz="2800" dirty="0" err="1">
                <a:solidFill>
                  <a:srgbClr val="620864"/>
                </a:solidFill>
              </a:rPr>
              <a:t>george</a:t>
            </a:r>
            <a:r>
              <a:rPr lang="en-GB" sz="2800" dirty="0">
                <a:solidFill>
                  <a:srgbClr val="620864"/>
                </a:solidFill>
              </a:rPr>
              <a:t>  </a:t>
            </a:r>
          </a:p>
          <a:p>
            <a:r>
              <a:rPr lang="en-GB" sz="2800" dirty="0">
                <a:solidFill>
                  <a:srgbClr val="620864"/>
                </a:solidFill>
              </a:rPr>
              <a:t>3}    can </a:t>
            </a:r>
            <a:r>
              <a:rPr lang="en-GB" sz="2800" dirty="0" err="1">
                <a:solidFill>
                  <a:srgbClr val="620864"/>
                </a:solidFill>
              </a:rPr>
              <a:t>i</a:t>
            </a:r>
            <a:r>
              <a:rPr lang="en-GB" sz="2800" dirty="0">
                <a:solidFill>
                  <a:srgbClr val="620864"/>
                </a:solidFill>
              </a:rPr>
              <a:t> see the film         </a:t>
            </a:r>
          </a:p>
        </p:txBody>
      </p:sp>
    </p:spTree>
    <p:extLst>
      <p:ext uri="{BB962C8B-B14F-4D97-AF65-F5344CB8AC3E}">
        <p14:creationId xmlns:p14="http://schemas.microsoft.com/office/powerpoint/2010/main" val="2672051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8"/>
            <a:ext cx="9070847" cy="1258491"/>
          </a:xfrm>
        </p:spPr>
        <p:txBody>
          <a:bodyPr/>
          <a:lstStyle/>
          <a:p>
            <a:r>
              <a:rPr lang="en-GB" sz="5400" dirty="0">
                <a:latin typeface="Bell MT" panose="02020503060305020303" pitchFamily="18" charset="0"/>
              </a:rPr>
              <a:t>Which is which ?</a:t>
            </a:r>
            <a:br>
              <a:rPr lang="en-GB" sz="5400" dirty="0">
                <a:latin typeface="Bell MT" panose="02020503060305020303" pitchFamily="18" charset="0"/>
              </a:rPr>
            </a:br>
            <a:r>
              <a:rPr lang="en-GB" sz="2800" dirty="0">
                <a:latin typeface="Bell MT" panose="02020503060305020303" pitchFamily="18" charset="0"/>
              </a:rPr>
              <a:t>Command, question or statement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3352799"/>
            <a:ext cx="9070848" cy="178646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400" dirty="0"/>
              <a:t> Go and get your coat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 Can you get your coat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 Please go and get your coat </a:t>
            </a:r>
          </a:p>
        </p:txBody>
      </p:sp>
    </p:spTree>
    <p:extLst>
      <p:ext uri="{BB962C8B-B14F-4D97-AF65-F5344CB8AC3E}">
        <p14:creationId xmlns:p14="http://schemas.microsoft.com/office/powerpoint/2010/main" val="294480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1201341"/>
          </a:xfrm>
        </p:spPr>
        <p:txBody>
          <a:bodyPr/>
          <a:lstStyle/>
          <a:p>
            <a:r>
              <a:rPr lang="en-GB" sz="3200" dirty="0"/>
              <a:t>Which is right?</a:t>
            </a:r>
            <a:br>
              <a:rPr lang="en-GB" dirty="0"/>
            </a:br>
            <a:r>
              <a:rPr lang="en-GB" dirty="0"/>
              <a:t>A, b or c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3295650"/>
            <a:ext cx="9070848" cy="1843612"/>
          </a:xfrm>
        </p:spPr>
        <p:txBody>
          <a:bodyPr>
            <a:normAutofit lnSpcReduction="10000"/>
          </a:bodyPr>
          <a:lstStyle/>
          <a:p>
            <a:r>
              <a:rPr lang="en-GB" sz="3600" dirty="0"/>
              <a:t>a} </a:t>
            </a:r>
            <a:r>
              <a:rPr lang="en-GB" sz="3600" dirty="0" err="1"/>
              <a:t>i</a:t>
            </a:r>
            <a:r>
              <a:rPr lang="en-GB" sz="3600" dirty="0"/>
              <a:t> can still see him.</a:t>
            </a:r>
          </a:p>
          <a:p>
            <a:r>
              <a:rPr lang="en-GB" sz="3600" dirty="0"/>
              <a:t>b} I can still see him</a:t>
            </a:r>
          </a:p>
          <a:p>
            <a:r>
              <a:rPr lang="en-GB" sz="3600" dirty="0"/>
              <a:t>c} I can still see him. </a:t>
            </a:r>
          </a:p>
        </p:txBody>
      </p:sp>
    </p:spTree>
    <p:extLst>
      <p:ext uri="{BB962C8B-B14F-4D97-AF65-F5344CB8AC3E}">
        <p14:creationId xmlns:p14="http://schemas.microsoft.com/office/powerpoint/2010/main" val="1114602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1010841"/>
          </a:xfrm>
        </p:spPr>
        <p:txBody>
          <a:bodyPr/>
          <a:lstStyle/>
          <a:p>
            <a:r>
              <a:rPr lang="en-GB" dirty="0"/>
              <a:t>Watch these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3105150"/>
            <a:ext cx="9070848" cy="2305050"/>
          </a:xfrm>
        </p:spPr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Right Arrow 3"/>
          <p:cNvSpPr/>
          <p:nvPr/>
        </p:nvSpPr>
        <p:spPr>
          <a:xfrm>
            <a:off x="3848100" y="3238500"/>
            <a:ext cx="4197858" cy="2171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327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Punctuation </a:t>
            </a:r>
          </a:p>
        </p:txBody>
      </p:sp>
      <p:pic>
        <p:nvPicPr>
          <p:cNvPr id="8" name="tChuU2owaOI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486757" y="2242794"/>
            <a:ext cx="7218485" cy="4060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244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19100" y="642594"/>
            <a:ext cx="11449050" cy="5320056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chemeClr val="accent4">
                    <a:lumMod val="75000"/>
                  </a:schemeClr>
                </a:solidFill>
              </a:rPr>
              <a:t>What is a preposition </a:t>
            </a:r>
          </a:p>
        </p:txBody>
      </p:sp>
    </p:spTree>
    <p:extLst>
      <p:ext uri="{BB962C8B-B14F-4D97-AF65-F5344CB8AC3E}">
        <p14:creationId xmlns:p14="http://schemas.microsoft.com/office/powerpoint/2010/main" val="611602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Preposition </a:t>
            </a:r>
          </a:p>
        </p:txBody>
      </p:sp>
      <p:pic>
        <p:nvPicPr>
          <p:cNvPr id="4" name="byszemY8Pl8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94249" y="2373923"/>
            <a:ext cx="6585982" cy="3704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117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571750"/>
            <a:ext cx="8704327" cy="323850"/>
          </a:xfrm>
        </p:spPr>
        <p:txBody>
          <a:bodyPr/>
          <a:lstStyle/>
          <a:p>
            <a:r>
              <a:rPr lang="en-GB" sz="4800" dirty="0"/>
              <a:t>Which sentence has the preposition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3505200"/>
            <a:ext cx="9070848" cy="1634062"/>
          </a:xfrm>
        </p:spPr>
        <p:txBody>
          <a:bodyPr>
            <a:normAutofit fontScale="85000" lnSpcReduction="20000"/>
          </a:bodyPr>
          <a:lstStyle/>
          <a:p>
            <a:r>
              <a:rPr lang="en-GB" sz="4000" dirty="0"/>
              <a:t>1} I cant see you .</a:t>
            </a:r>
          </a:p>
          <a:p>
            <a:r>
              <a:rPr lang="en-GB" sz="4000" dirty="0"/>
              <a:t>2} I'm in the garden .</a:t>
            </a:r>
          </a:p>
          <a:p>
            <a:r>
              <a:rPr lang="en-GB" sz="4000" dirty="0"/>
              <a:t>3}can you here me ? </a:t>
            </a:r>
          </a:p>
        </p:txBody>
      </p:sp>
    </p:spTree>
    <p:extLst>
      <p:ext uri="{BB962C8B-B14F-4D97-AF65-F5344CB8AC3E}">
        <p14:creationId xmlns:p14="http://schemas.microsoft.com/office/powerpoint/2010/main" val="31809699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199</TotalTime>
  <Words>167</Words>
  <Application>Microsoft Office PowerPoint</Application>
  <PresentationFormat>Widescreen</PresentationFormat>
  <Paragraphs>33</Paragraphs>
  <Slides>15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Algerian</vt:lpstr>
      <vt:lpstr>Arial Black</vt:lpstr>
      <vt:lpstr>Bell MT</vt:lpstr>
      <vt:lpstr>Castellar</vt:lpstr>
      <vt:lpstr>Century Gothic</vt:lpstr>
      <vt:lpstr>Garamond</vt:lpstr>
      <vt:lpstr>Savon</vt:lpstr>
      <vt:lpstr>        QUIZ          NIGHT</vt:lpstr>
      <vt:lpstr>Find the missing punctuation!</vt:lpstr>
      <vt:lpstr>Which is which ? Command, question or statement</vt:lpstr>
      <vt:lpstr>Which is right? A, b or c</vt:lpstr>
      <vt:lpstr>Watch these</vt:lpstr>
      <vt:lpstr>Punctuation </vt:lpstr>
      <vt:lpstr>What is a preposition </vt:lpstr>
      <vt:lpstr>Preposition </vt:lpstr>
      <vt:lpstr>Which sentence has the preposition </vt:lpstr>
      <vt:lpstr>What is the passive and active voice</vt:lpstr>
      <vt:lpstr>Active and Passive voice </vt:lpstr>
      <vt:lpstr>Which is passive</vt:lpstr>
      <vt:lpstr>What is a noun phrase </vt:lpstr>
      <vt:lpstr>Noun Phrases  </vt:lpstr>
      <vt:lpstr>1.  Which of the following phrases serves as the noun phrase in the following sentence:  Playing trombone in the band has given Hunter more confidence.  Has given  More confidence  Playing trombone in the band  In the band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          NIGHT</dc:title>
  <dc:creator>UW Teacher WFH</dc:creator>
  <cp:lastModifiedBy>Grace Young</cp:lastModifiedBy>
  <cp:revision>16</cp:revision>
  <dcterms:created xsi:type="dcterms:W3CDTF">2020-04-21T09:43:43Z</dcterms:created>
  <dcterms:modified xsi:type="dcterms:W3CDTF">2020-04-25T09:43:18Z</dcterms:modified>
</cp:coreProperties>
</file>