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4" r:id="rId7"/>
    <p:sldId id="275" r:id="rId8"/>
    <p:sldId id="276" r:id="rId9"/>
    <p:sldId id="277" r:id="rId10"/>
    <p:sldId id="278" r:id="rId11"/>
    <p:sldId id="282" r:id="rId12"/>
    <p:sldId id="284" r:id="rId13"/>
    <p:sldId id="285" r:id="rId14"/>
    <p:sldId id="279" r:id="rId15"/>
    <p:sldId id="280" r:id="rId16"/>
    <p:sldId id="283" r:id="rId17"/>
    <p:sldId id="292" r:id="rId18"/>
    <p:sldId id="286" r:id="rId19"/>
    <p:sldId id="287" r:id="rId20"/>
    <p:sldId id="288" r:id="rId21"/>
    <p:sldId id="289" r:id="rId22"/>
    <p:sldId id="290" r:id="rId23"/>
    <p:sldId id="29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Wildey" userId="ef6bffbf-4dbf-415d-9ede-dd323b7d12e2" providerId="ADAL" clId="{F94AB14C-5E63-4D9D-9FB0-4C6E253F9058}"/>
    <pc:docChg chg="undo custSel addSld delSld modSld sldOrd">
      <pc:chgData name="Tim Wildey" userId="ef6bffbf-4dbf-415d-9ede-dd323b7d12e2" providerId="ADAL" clId="{F94AB14C-5E63-4D9D-9FB0-4C6E253F9058}" dt="2024-10-08T15:09:06.711" v="5989" actId="2890"/>
      <pc:docMkLst>
        <pc:docMk/>
      </pc:docMkLst>
      <pc:sldChg chg="modSp mod">
        <pc:chgData name="Tim Wildey" userId="ef6bffbf-4dbf-415d-9ede-dd323b7d12e2" providerId="ADAL" clId="{F94AB14C-5E63-4D9D-9FB0-4C6E253F9058}" dt="2024-10-03T18:41:41.245" v="309" actId="20577"/>
        <pc:sldMkLst>
          <pc:docMk/>
          <pc:sldMk cId="827629964" sldId="274"/>
        </pc:sldMkLst>
        <pc:spChg chg="mod">
          <ac:chgData name="Tim Wildey" userId="ef6bffbf-4dbf-415d-9ede-dd323b7d12e2" providerId="ADAL" clId="{F94AB14C-5E63-4D9D-9FB0-4C6E253F9058}" dt="2024-10-03T18:41:41.245" v="309" actId="20577"/>
          <ac:spMkLst>
            <pc:docMk/>
            <pc:sldMk cId="827629964" sldId="274"/>
            <ac:spMk id="3" creationId="{2102A7CC-CD94-412E-8CDE-8F527E4E8B2E}"/>
          </ac:spMkLst>
        </pc:spChg>
      </pc:sldChg>
      <pc:sldChg chg="modSp new mod">
        <pc:chgData name="Tim Wildey" userId="ef6bffbf-4dbf-415d-9ede-dd323b7d12e2" providerId="ADAL" clId="{F94AB14C-5E63-4D9D-9FB0-4C6E253F9058}" dt="2024-10-03T18:46:52.292" v="845" actId="20577"/>
        <pc:sldMkLst>
          <pc:docMk/>
          <pc:sldMk cId="790605726" sldId="275"/>
        </pc:sldMkLst>
        <pc:spChg chg="mod">
          <ac:chgData name="Tim Wildey" userId="ef6bffbf-4dbf-415d-9ede-dd323b7d12e2" providerId="ADAL" clId="{F94AB14C-5E63-4D9D-9FB0-4C6E253F9058}" dt="2024-10-03T18:41:53.301" v="331" actId="20577"/>
          <ac:spMkLst>
            <pc:docMk/>
            <pc:sldMk cId="790605726" sldId="275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8:46:52.292" v="845" actId="20577"/>
          <ac:spMkLst>
            <pc:docMk/>
            <pc:sldMk cId="790605726" sldId="275"/>
            <ac:spMk id="3" creationId="{0272B8CC-CE0B-4F07-84E5-D2EAE3A0B045}"/>
          </ac:spMkLst>
        </pc:spChg>
      </pc:sldChg>
      <pc:sldChg chg="modSp add mod">
        <pc:chgData name="Tim Wildey" userId="ef6bffbf-4dbf-415d-9ede-dd323b7d12e2" providerId="ADAL" clId="{F94AB14C-5E63-4D9D-9FB0-4C6E253F9058}" dt="2024-10-03T18:52:33.543" v="1793" actId="20577"/>
        <pc:sldMkLst>
          <pc:docMk/>
          <pc:sldMk cId="2377459672" sldId="276"/>
        </pc:sldMkLst>
        <pc:spChg chg="mod">
          <ac:chgData name="Tim Wildey" userId="ef6bffbf-4dbf-415d-9ede-dd323b7d12e2" providerId="ADAL" clId="{F94AB14C-5E63-4D9D-9FB0-4C6E253F9058}" dt="2024-10-03T18:47:19.980" v="874" actId="20577"/>
          <ac:spMkLst>
            <pc:docMk/>
            <pc:sldMk cId="2377459672" sldId="276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8:52:33.543" v="1793" actId="20577"/>
          <ac:spMkLst>
            <pc:docMk/>
            <pc:sldMk cId="2377459672" sldId="276"/>
            <ac:spMk id="3" creationId="{0272B8CC-CE0B-4F07-84E5-D2EAE3A0B045}"/>
          </ac:spMkLst>
        </pc:spChg>
      </pc:sldChg>
      <pc:sldChg chg="addSp delSp modSp add mod ord">
        <pc:chgData name="Tim Wildey" userId="ef6bffbf-4dbf-415d-9ede-dd323b7d12e2" providerId="ADAL" clId="{F94AB14C-5E63-4D9D-9FB0-4C6E253F9058}" dt="2024-10-03T19:26:35.162" v="4379"/>
        <pc:sldMkLst>
          <pc:docMk/>
          <pc:sldMk cId="1536526401" sldId="277"/>
        </pc:sldMkLst>
        <pc:spChg chg="mod">
          <ac:chgData name="Tim Wildey" userId="ef6bffbf-4dbf-415d-9ede-dd323b7d12e2" providerId="ADAL" clId="{F94AB14C-5E63-4D9D-9FB0-4C6E253F9058}" dt="2024-10-03T18:53:07.629" v="1810" actId="20577"/>
          <ac:spMkLst>
            <pc:docMk/>
            <pc:sldMk cId="1536526401" sldId="277"/>
            <ac:spMk id="2" creationId="{BB25FEB7-DA19-4B84-BB77-37AA4A9FB896}"/>
          </ac:spMkLst>
        </pc:spChg>
        <pc:spChg chg="del mod">
          <ac:chgData name="Tim Wildey" userId="ef6bffbf-4dbf-415d-9ede-dd323b7d12e2" providerId="ADAL" clId="{F94AB14C-5E63-4D9D-9FB0-4C6E253F9058}" dt="2024-10-03T18:53:44.595" v="1812"/>
          <ac:spMkLst>
            <pc:docMk/>
            <pc:sldMk cId="1536526401" sldId="277"/>
            <ac:spMk id="3" creationId="{0272B8CC-CE0B-4F07-84E5-D2EAE3A0B045}"/>
          </ac:spMkLst>
        </pc:spChg>
        <pc:spChg chg="add mod">
          <ac:chgData name="Tim Wildey" userId="ef6bffbf-4dbf-415d-9ede-dd323b7d12e2" providerId="ADAL" clId="{F94AB14C-5E63-4D9D-9FB0-4C6E253F9058}" dt="2024-10-03T18:54:58.590" v="1836" actId="122"/>
          <ac:spMkLst>
            <pc:docMk/>
            <pc:sldMk cId="1536526401" sldId="277"/>
            <ac:spMk id="7" creationId="{B6E3552E-C944-4C33-9527-E7600302F047}"/>
          </ac:spMkLst>
        </pc:spChg>
        <pc:spChg chg="add mod">
          <ac:chgData name="Tim Wildey" userId="ef6bffbf-4dbf-415d-9ede-dd323b7d12e2" providerId="ADAL" clId="{F94AB14C-5E63-4D9D-9FB0-4C6E253F9058}" dt="2024-10-03T18:55:03.588" v="1846" actId="20577"/>
          <ac:spMkLst>
            <pc:docMk/>
            <pc:sldMk cId="1536526401" sldId="277"/>
            <ac:spMk id="8" creationId="{4E8EFC9A-FF07-44FE-8B9C-DFCD2BAFEE3C}"/>
          </ac:spMkLst>
        </pc:spChg>
        <pc:spChg chg="add mod">
          <ac:chgData name="Tim Wildey" userId="ef6bffbf-4dbf-415d-9ede-dd323b7d12e2" providerId="ADAL" clId="{F94AB14C-5E63-4D9D-9FB0-4C6E253F9058}" dt="2024-10-03T18:55:11.310" v="1855" actId="20577"/>
          <ac:spMkLst>
            <pc:docMk/>
            <pc:sldMk cId="1536526401" sldId="277"/>
            <ac:spMk id="9" creationId="{0642A861-E697-4AD3-B729-8BEDC1E640B9}"/>
          </ac:spMkLst>
        </pc:spChg>
        <pc:picChg chg="add mod">
          <ac:chgData name="Tim Wildey" userId="ef6bffbf-4dbf-415d-9ede-dd323b7d12e2" providerId="ADAL" clId="{F94AB14C-5E63-4D9D-9FB0-4C6E253F9058}" dt="2024-10-03T18:53:54.360" v="1815" actId="732"/>
          <ac:picMkLst>
            <pc:docMk/>
            <pc:sldMk cId="1536526401" sldId="277"/>
            <ac:picMk id="2050" creationId="{F1661CD8-5F07-4F5C-A90A-FBE240DEB27E}"/>
          </ac:picMkLst>
        </pc:picChg>
        <pc:picChg chg="add mod">
          <ac:chgData name="Tim Wildey" userId="ef6bffbf-4dbf-415d-9ede-dd323b7d12e2" providerId="ADAL" clId="{F94AB14C-5E63-4D9D-9FB0-4C6E253F9058}" dt="2024-10-03T18:54:39.988" v="1822" actId="1076"/>
          <ac:picMkLst>
            <pc:docMk/>
            <pc:sldMk cId="1536526401" sldId="277"/>
            <ac:picMk id="2052" creationId="{2049762E-0267-4550-96DB-7F6280B3F748}"/>
          </ac:picMkLst>
        </pc:picChg>
        <pc:picChg chg="add mod">
          <ac:chgData name="Tim Wildey" userId="ef6bffbf-4dbf-415d-9ede-dd323b7d12e2" providerId="ADAL" clId="{F94AB14C-5E63-4D9D-9FB0-4C6E253F9058}" dt="2024-10-03T18:54:37.450" v="1821" actId="1076"/>
          <ac:picMkLst>
            <pc:docMk/>
            <pc:sldMk cId="1536526401" sldId="277"/>
            <ac:picMk id="2054" creationId="{802D2240-7A82-4632-90A1-8A4EED0B4531}"/>
          </ac:picMkLst>
        </pc:picChg>
      </pc:sldChg>
      <pc:sldChg chg="addSp delSp modSp add mod ord">
        <pc:chgData name="Tim Wildey" userId="ef6bffbf-4dbf-415d-9ede-dd323b7d12e2" providerId="ADAL" clId="{F94AB14C-5E63-4D9D-9FB0-4C6E253F9058}" dt="2024-10-03T19:26:35.162" v="4379"/>
        <pc:sldMkLst>
          <pc:docMk/>
          <pc:sldMk cId="1675915555" sldId="278"/>
        </pc:sldMkLst>
        <pc:spChg chg="add del mod">
          <ac:chgData name="Tim Wildey" userId="ef6bffbf-4dbf-415d-9ede-dd323b7d12e2" providerId="ADAL" clId="{F94AB14C-5E63-4D9D-9FB0-4C6E253F9058}" dt="2024-10-03T18:55:55.001" v="1859" actId="478"/>
          <ac:spMkLst>
            <pc:docMk/>
            <pc:sldMk cId="1675915555" sldId="278"/>
            <ac:spMk id="3" creationId="{91C0F37A-91E4-4F53-8CAB-1169DE4E7B49}"/>
          </ac:spMkLst>
        </pc:spChg>
        <pc:spChg chg="mod">
          <ac:chgData name="Tim Wildey" userId="ef6bffbf-4dbf-415d-9ede-dd323b7d12e2" providerId="ADAL" clId="{F94AB14C-5E63-4D9D-9FB0-4C6E253F9058}" dt="2024-10-03T18:56:57.280" v="1893" actId="20577"/>
          <ac:spMkLst>
            <pc:docMk/>
            <pc:sldMk cId="1675915555" sldId="278"/>
            <ac:spMk id="7" creationId="{B6E3552E-C944-4C33-9527-E7600302F047}"/>
          </ac:spMkLst>
        </pc:spChg>
        <pc:spChg chg="mod">
          <ac:chgData name="Tim Wildey" userId="ef6bffbf-4dbf-415d-9ede-dd323b7d12e2" providerId="ADAL" clId="{F94AB14C-5E63-4D9D-9FB0-4C6E253F9058}" dt="2024-10-03T18:57:02.632" v="1895" actId="1076"/>
          <ac:spMkLst>
            <pc:docMk/>
            <pc:sldMk cId="1675915555" sldId="278"/>
            <ac:spMk id="8" creationId="{4E8EFC9A-FF07-44FE-8B9C-DFCD2BAFEE3C}"/>
          </ac:spMkLst>
        </pc:spChg>
        <pc:spChg chg="mod">
          <ac:chgData name="Tim Wildey" userId="ef6bffbf-4dbf-415d-9ede-dd323b7d12e2" providerId="ADAL" clId="{F94AB14C-5E63-4D9D-9FB0-4C6E253F9058}" dt="2024-10-03T18:57:37.856" v="1907" actId="20577"/>
          <ac:spMkLst>
            <pc:docMk/>
            <pc:sldMk cId="1675915555" sldId="278"/>
            <ac:spMk id="9" creationId="{0642A861-E697-4AD3-B729-8BEDC1E640B9}"/>
          </ac:spMkLst>
        </pc:spChg>
        <pc:spChg chg="add mod">
          <ac:chgData name="Tim Wildey" userId="ef6bffbf-4dbf-415d-9ede-dd323b7d12e2" providerId="ADAL" clId="{F94AB14C-5E63-4D9D-9FB0-4C6E253F9058}" dt="2024-10-03T18:57:33.246" v="1902"/>
          <ac:spMkLst>
            <pc:docMk/>
            <pc:sldMk cId="1675915555" sldId="278"/>
            <ac:spMk id="14" creationId="{BC4C2F44-429F-40D4-8B36-D21120B8FDF7}"/>
          </ac:spMkLst>
        </pc:spChg>
        <pc:picChg chg="del">
          <ac:chgData name="Tim Wildey" userId="ef6bffbf-4dbf-415d-9ede-dd323b7d12e2" providerId="ADAL" clId="{F94AB14C-5E63-4D9D-9FB0-4C6E253F9058}" dt="2024-10-03T18:55:51.575" v="1857" actId="478"/>
          <ac:picMkLst>
            <pc:docMk/>
            <pc:sldMk cId="1675915555" sldId="278"/>
            <ac:picMk id="2050" creationId="{F1661CD8-5F07-4F5C-A90A-FBE240DEB27E}"/>
          </ac:picMkLst>
        </pc:picChg>
        <pc:picChg chg="del">
          <ac:chgData name="Tim Wildey" userId="ef6bffbf-4dbf-415d-9ede-dd323b7d12e2" providerId="ADAL" clId="{F94AB14C-5E63-4D9D-9FB0-4C6E253F9058}" dt="2024-10-03T18:56:18.701" v="1866" actId="478"/>
          <ac:picMkLst>
            <pc:docMk/>
            <pc:sldMk cId="1675915555" sldId="278"/>
            <ac:picMk id="2052" creationId="{2049762E-0267-4550-96DB-7F6280B3F748}"/>
          </ac:picMkLst>
        </pc:picChg>
        <pc:picChg chg="del">
          <ac:chgData name="Tim Wildey" userId="ef6bffbf-4dbf-415d-9ede-dd323b7d12e2" providerId="ADAL" clId="{F94AB14C-5E63-4D9D-9FB0-4C6E253F9058}" dt="2024-10-03T18:56:41.809" v="1878" actId="478"/>
          <ac:picMkLst>
            <pc:docMk/>
            <pc:sldMk cId="1675915555" sldId="278"/>
            <ac:picMk id="2054" creationId="{802D2240-7A82-4632-90A1-8A4EED0B4531}"/>
          </ac:picMkLst>
        </pc:picChg>
        <pc:picChg chg="add mod">
          <ac:chgData name="Tim Wildey" userId="ef6bffbf-4dbf-415d-9ede-dd323b7d12e2" providerId="ADAL" clId="{F94AB14C-5E63-4D9D-9FB0-4C6E253F9058}" dt="2024-10-03T18:56:01.741" v="1863" actId="1076"/>
          <ac:picMkLst>
            <pc:docMk/>
            <pc:sldMk cId="1675915555" sldId="278"/>
            <ac:picMk id="4098" creationId="{0751C0F0-9A8C-4A12-8187-DBE01CCF8DFA}"/>
          </ac:picMkLst>
        </pc:picChg>
        <pc:picChg chg="add mod">
          <ac:chgData name="Tim Wildey" userId="ef6bffbf-4dbf-415d-9ede-dd323b7d12e2" providerId="ADAL" clId="{F94AB14C-5E63-4D9D-9FB0-4C6E253F9058}" dt="2024-10-03T18:57:00.489" v="1894" actId="1076"/>
          <ac:picMkLst>
            <pc:docMk/>
            <pc:sldMk cId="1675915555" sldId="278"/>
            <ac:picMk id="4100" creationId="{AD34124E-72C0-490E-915D-49FE60A1BD3B}"/>
          </ac:picMkLst>
        </pc:picChg>
        <pc:picChg chg="add mod">
          <ac:chgData name="Tim Wildey" userId="ef6bffbf-4dbf-415d-9ede-dd323b7d12e2" providerId="ADAL" clId="{F94AB14C-5E63-4D9D-9FB0-4C6E253F9058}" dt="2024-10-03T18:57:15.725" v="1899" actId="1076"/>
          <ac:picMkLst>
            <pc:docMk/>
            <pc:sldMk cId="1675915555" sldId="278"/>
            <ac:picMk id="4102" creationId="{57213432-127B-481C-B7BC-EDCEC5678966}"/>
          </ac:picMkLst>
        </pc:picChg>
        <pc:picChg chg="add mod">
          <ac:chgData name="Tim Wildey" userId="ef6bffbf-4dbf-415d-9ede-dd323b7d12e2" providerId="ADAL" clId="{F94AB14C-5E63-4D9D-9FB0-4C6E253F9058}" dt="2024-10-03T18:57:31.240" v="1901" actId="1076"/>
          <ac:picMkLst>
            <pc:docMk/>
            <pc:sldMk cId="1675915555" sldId="278"/>
            <ac:picMk id="4104" creationId="{E6157768-EF9C-46DE-A26B-07B155531AC4}"/>
          </ac:picMkLst>
        </pc:picChg>
      </pc:sldChg>
      <pc:sldChg chg="modSp add mod">
        <pc:chgData name="Tim Wildey" userId="ef6bffbf-4dbf-415d-9ede-dd323b7d12e2" providerId="ADAL" clId="{F94AB14C-5E63-4D9D-9FB0-4C6E253F9058}" dt="2024-10-03T19:00:26.809" v="2470" actId="27636"/>
        <pc:sldMkLst>
          <pc:docMk/>
          <pc:sldMk cId="2634552321" sldId="279"/>
        </pc:sldMkLst>
        <pc:spChg chg="mod">
          <ac:chgData name="Tim Wildey" userId="ef6bffbf-4dbf-415d-9ede-dd323b7d12e2" providerId="ADAL" clId="{F94AB14C-5E63-4D9D-9FB0-4C6E253F9058}" dt="2024-10-03T18:58:12.614" v="1918" actId="20577"/>
          <ac:spMkLst>
            <pc:docMk/>
            <pc:sldMk cId="2634552321" sldId="279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9:00:26.809" v="2470" actId="27636"/>
          <ac:spMkLst>
            <pc:docMk/>
            <pc:sldMk cId="2634552321" sldId="279"/>
            <ac:spMk id="3" creationId="{0272B8CC-CE0B-4F07-84E5-D2EAE3A0B045}"/>
          </ac:spMkLst>
        </pc:spChg>
      </pc:sldChg>
      <pc:sldChg chg="modSp add mod">
        <pc:chgData name="Tim Wildey" userId="ef6bffbf-4dbf-415d-9ede-dd323b7d12e2" providerId="ADAL" clId="{F94AB14C-5E63-4D9D-9FB0-4C6E253F9058}" dt="2024-10-03T19:04:17.446" v="3221" actId="14100"/>
        <pc:sldMkLst>
          <pc:docMk/>
          <pc:sldMk cId="2811243774" sldId="280"/>
        </pc:sldMkLst>
        <pc:spChg chg="mod">
          <ac:chgData name="Tim Wildey" userId="ef6bffbf-4dbf-415d-9ede-dd323b7d12e2" providerId="ADAL" clId="{F94AB14C-5E63-4D9D-9FB0-4C6E253F9058}" dt="2024-10-03T19:04:17.446" v="3221" actId="14100"/>
          <ac:spMkLst>
            <pc:docMk/>
            <pc:sldMk cId="2811243774" sldId="280"/>
            <ac:spMk id="3" creationId="{0272B8CC-CE0B-4F07-84E5-D2EAE3A0B045}"/>
          </ac:spMkLst>
        </pc:spChg>
      </pc:sldChg>
      <pc:sldChg chg="add del">
        <pc:chgData name="Tim Wildey" userId="ef6bffbf-4dbf-415d-9ede-dd323b7d12e2" providerId="ADAL" clId="{F94AB14C-5E63-4D9D-9FB0-4C6E253F9058}" dt="2024-10-03T19:06:34.773" v="3226" actId="2696"/>
        <pc:sldMkLst>
          <pc:docMk/>
          <pc:sldMk cId="3412215251" sldId="281"/>
        </pc:sldMkLst>
      </pc:sldChg>
      <pc:sldChg chg="addSp modSp add mod ord">
        <pc:chgData name="Tim Wildey" userId="ef6bffbf-4dbf-415d-9ede-dd323b7d12e2" providerId="ADAL" clId="{F94AB14C-5E63-4D9D-9FB0-4C6E253F9058}" dt="2024-10-03T19:26:22.002" v="4377"/>
        <pc:sldMkLst>
          <pc:docMk/>
          <pc:sldMk cId="2632303293" sldId="282"/>
        </pc:sldMkLst>
        <pc:spChg chg="mod">
          <ac:chgData name="Tim Wildey" userId="ef6bffbf-4dbf-415d-9ede-dd323b7d12e2" providerId="ADAL" clId="{F94AB14C-5E63-4D9D-9FB0-4C6E253F9058}" dt="2024-10-03T19:07:10.425" v="3272" actId="20577"/>
          <ac:spMkLst>
            <pc:docMk/>
            <pc:sldMk cId="2632303293" sldId="282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9:08:36.143" v="3315" actId="5793"/>
          <ac:spMkLst>
            <pc:docMk/>
            <pc:sldMk cId="2632303293" sldId="282"/>
            <ac:spMk id="3" creationId="{0272B8CC-CE0B-4F07-84E5-D2EAE3A0B045}"/>
          </ac:spMkLst>
        </pc:spChg>
        <pc:spChg chg="add mod">
          <ac:chgData name="Tim Wildey" userId="ef6bffbf-4dbf-415d-9ede-dd323b7d12e2" providerId="ADAL" clId="{F94AB14C-5E63-4D9D-9FB0-4C6E253F9058}" dt="2024-10-03T19:12:49.395" v="3881" actId="20577"/>
          <ac:spMkLst>
            <pc:docMk/>
            <pc:sldMk cId="2632303293" sldId="282"/>
            <ac:spMk id="5" creationId="{7439E02D-C3C1-4104-A949-84EA27B95517}"/>
          </ac:spMkLst>
        </pc:spChg>
        <pc:picChg chg="add mod">
          <ac:chgData name="Tim Wildey" userId="ef6bffbf-4dbf-415d-9ede-dd323b7d12e2" providerId="ADAL" clId="{F94AB14C-5E63-4D9D-9FB0-4C6E253F9058}" dt="2024-10-03T19:09:27.441" v="3316" actId="1076"/>
          <ac:picMkLst>
            <pc:docMk/>
            <pc:sldMk cId="2632303293" sldId="282"/>
            <ac:picMk id="5122" creationId="{28D308FC-FB5B-4FF8-85D3-25573E56FDAE}"/>
          </ac:picMkLst>
        </pc:picChg>
      </pc:sldChg>
      <pc:sldChg chg="addSp delSp modSp add mod">
        <pc:chgData name="Tim Wildey" userId="ef6bffbf-4dbf-415d-9ede-dd323b7d12e2" providerId="ADAL" clId="{F94AB14C-5E63-4D9D-9FB0-4C6E253F9058}" dt="2024-10-08T15:09:03.987" v="5988" actId="14100"/>
        <pc:sldMkLst>
          <pc:docMk/>
          <pc:sldMk cId="3828334911" sldId="283"/>
        </pc:sldMkLst>
        <pc:spChg chg="mod">
          <ac:chgData name="Tim Wildey" userId="ef6bffbf-4dbf-415d-9ede-dd323b7d12e2" providerId="ADAL" clId="{F94AB14C-5E63-4D9D-9FB0-4C6E253F9058}" dt="2024-10-08T15:08:59.584" v="5986" actId="1076"/>
          <ac:spMkLst>
            <pc:docMk/>
            <pc:sldMk cId="3828334911" sldId="283"/>
            <ac:spMk id="2" creationId="{BB25FEB7-DA19-4B84-BB77-37AA4A9FB896}"/>
          </ac:spMkLst>
        </pc:spChg>
        <pc:spChg chg="del">
          <ac:chgData name="Tim Wildey" userId="ef6bffbf-4dbf-415d-9ede-dd323b7d12e2" providerId="ADAL" clId="{F94AB14C-5E63-4D9D-9FB0-4C6E253F9058}" dt="2024-10-03T19:07:02.883" v="3264" actId="478"/>
          <ac:spMkLst>
            <pc:docMk/>
            <pc:sldMk cId="3828334911" sldId="283"/>
            <ac:spMk id="3" creationId="{0272B8CC-CE0B-4F07-84E5-D2EAE3A0B045}"/>
          </ac:spMkLst>
        </pc:spChg>
        <pc:spChg chg="add del mod">
          <ac:chgData name="Tim Wildey" userId="ef6bffbf-4dbf-415d-9ede-dd323b7d12e2" providerId="ADAL" clId="{F94AB14C-5E63-4D9D-9FB0-4C6E253F9058}" dt="2024-10-08T15:08:52.376" v="5983" actId="478"/>
          <ac:spMkLst>
            <pc:docMk/>
            <pc:sldMk cId="3828334911" sldId="283"/>
            <ac:spMk id="5" creationId="{2D898765-CB88-4202-ADB2-DEE5C1DA4F31}"/>
          </ac:spMkLst>
        </pc:spChg>
        <pc:picChg chg="add mod">
          <ac:chgData name="Tim Wildey" userId="ef6bffbf-4dbf-415d-9ede-dd323b7d12e2" providerId="ADAL" clId="{F94AB14C-5E63-4D9D-9FB0-4C6E253F9058}" dt="2024-10-08T15:09:03.987" v="5988" actId="14100"/>
          <ac:picMkLst>
            <pc:docMk/>
            <pc:sldMk cId="3828334911" sldId="283"/>
            <ac:picMk id="4" creationId="{75C5DAA6-615A-475B-A456-F3AB556AE2F5}"/>
          </ac:picMkLst>
        </pc:picChg>
      </pc:sldChg>
      <pc:sldChg chg="modSp add mod ord">
        <pc:chgData name="Tim Wildey" userId="ef6bffbf-4dbf-415d-9ede-dd323b7d12e2" providerId="ADAL" clId="{F94AB14C-5E63-4D9D-9FB0-4C6E253F9058}" dt="2024-10-03T19:26:22.002" v="4377"/>
        <pc:sldMkLst>
          <pc:docMk/>
          <pc:sldMk cId="770217870" sldId="284"/>
        </pc:sldMkLst>
        <pc:spChg chg="mod">
          <ac:chgData name="Tim Wildey" userId="ef6bffbf-4dbf-415d-9ede-dd323b7d12e2" providerId="ADAL" clId="{F94AB14C-5E63-4D9D-9FB0-4C6E253F9058}" dt="2024-10-03T19:16:46.297" v="4195" actId="20577"/>
          <ac:spMkLst>
            <pc:docMk/>
            <pc:sldMk cId="770217870" sldId="284"/>
            <ac:spMk id="5" creationId="{7439E02D-C3C1-4104-A949-84EA27B95517}"/>
          </ac:spMkLst>
        </pc:spChg>
      </pc:sldChg>
      <pc:sldChg chg="addSp delSp modSp add mod ord">
        <pc:chgData name="Tim Wildey" userId="ef6bffbf-4dbf-415d-9ede-dd323b7d12e2" providerId="ADAL" clId="{F94AB14C-5E63-4D9D-9FB0-4C6E253F9058}" dt="2024-10-03T19:26:22.002" v="4377"/>
        <pc:sldMkLst>
          <pc:docMk/>
          <pc:sldMk cId="742752790" sldId="285"/>
        </pc:sldMkLst>
        <pc:spChg chg="del">
          <ac:chgData name="Tim Wildey" userId="ef6bffbf-4dbf-415d-9ede-dd323b7d12e2" providerId="ADAL" clId="{F94AB14C-5E63-4D9D-9FB0-4C6E253F9058}" dt="2024-10-03T19:19:33.362" v="4200" actId="478"/>
          <ac:spMkLst>
            <pc:docMk/>
            <pc:sldMk cId="742752790" sldId="285"/>
            <ac:spMk id="3" creationId="{0272B8CC-CE0B-4F07-84E5-D2EAE3A0B045}"/>
          </ac:spMkLst>
        </pc:spChg>
        <pc:spChg chg="del">
          <ac:chgData name="Tim Wildey" userId="ef6bffbf-4dbf-415d-9ede-dd323b7d12e2" providerId="ADAL" clId="{F94AB14C-5E63-4D9D-9FB0-4C6E253F9058}" dt="2024-10-03T19:19:29.647" v="4197" actId="478"/>
          <ac:spMkLst>
            <pc:docMk/>
            <pc:sldMk cId="742752790" sldId="285"/>
            <ac:spMk id="5" creationId="{7439E02D-C3C1-4104-A949-84EA27B95517}"/>
          </ac:spMkLst>
        </pc:spChg>
        <pc:spChg chg="add del mod">
          <ac:chgData name="Tim Wildey" userId="ef6bffbf-4dbf-415d-9ede-dd323b7d12e2" providerId="ADAL" clId="{F94AB14C-5E63-4D9D-9FB0-4C6E253F9058}" dt="2024-10-03T19:19:35.173" v="4201" actId="478"/>
          <ac:spMkLst>
            <pc:docMk/>
            <pc:sldMk cId="742752790" sldId="285"/>
            <ac:spMk id="8" creationId="{F7FAE60F-4AE7-4A4A-88FC-12C9A1CC06CB}"/>
          </ac:spMkLst>
        </pc:spChg>
        <pc:spChg chg="add mod">
          <ac:chgData name="Tim Wildey" userId="ef6bffbf-4dbf-415d-9ede-dd323b7d12e2" providerId="ADAL" clId="{F94AB14C-5E63-4D9D-9FB0-4C6E253F9058}" dt="2024-10-03T19:24:08.393" v="4305" actId="1076"/>
          <ac:spMkLst>
            <pc:docMk/>
            <pc:sldMk cId="742752790" sldId="285"/>
            <ac:spMk id="14" creationId="{4A51904E-4A05-47B5-B9D6-5A4D47D13BE2}"/>
          </ac:spMkLst>
        </pc:spChg>
        <pc:spChg chg="add mod">
          <ac:chgData name="Tim Wildey" userId="ef6bffbf-4dbf-415d-9ede-dd323b7d12e2" providerId="ADAL" clId="{F94AB14C-5E63-4D9D-9FB0-4C6E253F9058}" dt="2024-10-03T19:24:14.390" v="4308" actId="1076"/>
          <ac:spMkLst>
            <pc:docMk/>
            <pc:sldMk cId="742752790" sldId="285"/>
            <ac:spMk id="15" creationId="{2BBFED8B-EC00-45D0-BD82-B6E681E96C18}"/>
          </ac:spMkLst>
        </pc:spChg>
        <pc:spChg chg="add mod">
          <ac:chgData name="Tim Wildey" userId="ef6bffbf-4dbf-415d-9ede-dd323b7d12e2" providerId="ADAL" clId="{F94AB14C-5E63-4D9D-9FB0-4C6E253F9058}" dt="2024-10-03T19:24:17.780" v="4310" actId="1076"/>
          <ac:spMkLst>
            <pc:docMk/>
            <pc:sldMk cId="742752790" sldId="285"/>
            <ac:spMk id="16" creationId="{E6A1D01A-6293-484C-889F-D2767EDF6213}"/>
          </ac:spMkLst>
        </pc:spChg>
        <pc:spChg chg="add mod">
          <ac:chgData name="Tim Wildey" userId="ef6bffbf-4dbf-415d-9ede-dd323b7d12e2" providerId="ADAL" clId="{F94AB14C-5E63-4D9D-9FB0-4C6E253F9058}" dt="2024-10-03T19:24:55.948" v="4375" actId="1076"/>
          <ac:spMkLst>
            <pc:docMk/>
            <pc:sldMk cId="742752790" sldId="285"/>
            <ac:spMk id="19" creationId="{711016AF-C35F-4275-AC01-CE511E471D1B}"/>
          </ac:spMkLst>
        </pc:spChg>
        <pc:picChg chg="add mod">
          <ac:chgData name="Tim Wildey" userId="ef6bffbf-4dbf-415d-9ede-dd323b7d12e2" providerId="ADAL" clId="{F94AB14C-5E63-4D9D-9FB0-4C6E253F9058}" dt="2024-10-03T19:24:05.789" v="4304" actId="1076"/>
          <ac:picMkLst>
            <pc:docMk/>
            <pc:sldMk cId="742752790" sldId="285"/>
            <ac:picMk id="6" creationId="{5AC1CAAE-9D6A-421E-902E-57E72CCA5957}"/>
          </ac:picMkLst>
        </pc:picChg>
        <pc:picChg chg="add mod">
          <ac:chgData name="Tim Wildey" userId="ef6bffbf-4dbf-415d-9ede-dd323b7d12e2" providerId="ADAL" clId="{F94AB14C-5E63-4D9D-9FB0-4C6E253F9058}" dt="2024-10-03T19:24:12.503" v="4307" actId="1076"/>
          <ac:picMkLst>
            <pc:docMk/>
            <pc:sldMk cId="742752790" sldId="285"/>
            <ac:picMk id="10" creationId="{A6919465-6C77-4F96-8168-5A9F74CF88EA}"/>
          </ac:picMkLst>
        </pc:picChg>
        <pc:picChg chg="add mod">
          <ac:chgData name="Tim Wildey" userId="ef6bffbf-4dbf-415d-9ede-dd323b7d12e2" providerId="ADAL" clId="{F94AB14C-5E63-4D9D-9FB0-4C6E253F9058}" dt="2024-10-03T19:24:15.862" v="4309" actId="1076"/>
          <ac:picMkLst>
            <pc:docMk/>
            <pc:sldMk cId="742752790" sldId="285"/>
            <ac:picMk id="12" creationId="{0106FB8A-49F5-4C6D-BE79-D68EFBC074BE}"/>
          </ac:picMkLst>
        </pc:picChg>
        <pc:picChg chg="add mod">
          <ac:chgData name="Tim Wildey" userId="ef6bffbf-4dbf-415d-9ede-dd323b7d12e2" providerId="ADAL" clId="{F94AB14C-5E63-4D9D-9FB0-4C6E253F9058}" dt="2024-10-03T19:24:36.937" v="4371" actId="1076"/>
          <ac:picMkLst>
            <pc:docMk/>
            <pc:sldMk cId="742752790" sldId="285"/>
            <ac:picMk id="17" creationId="{965B17C5-4C73-48F8-A06A-53B3C84A053E}"/>
          </ac:picMkLst>
        </pc:picChg>
        <pc:picChg chg="add mod">
          <ac:chgData name="Tim Wildey" userId="ef6bffbf-4dbf-415d-9ede-dd323b7d12e2" providerId="ADAL" clId="{F94AB14C-5E63-4D9D-9FB0-4C6E253F9058}" dt="2024-10-03T19:24:53.457" v="4374" actId="1076"/>
          <ac:picMkLst>
            <pc:docMk/>
            <pc:sldMk cId="742752790" sldId="285"/>
            <ac:picMk id="20" creationId="{F9513FB8-053E-4485-90C9-C2DDDF159243}"/>
          </ac:picMkLst>
        </pc:picChg>
        <pc:picChg chg="del">
          <ac:chgData name="Tim Wildey" userId="ef6bffbf-4dbf-415d-9ede-dd323b7d12e2" providerId="ADAL" clId="{F94AB14C-5E63-4D9D-9FB0-4C6E253F9058}" dt="2024-10-03T19:19:29.647" v="4197" actId="478"/>
          <ac:picMkLst>
            <pc:docMk/>
            <pc:sldMk cId="742752790" sldId="285"/>
            <ac:picMk id="5122" creationId="{28D308FC-FB5B-4FF8-85D3-25573E56FDAE}"/>
          </ac:picMkLst>
        </pc:picChg>
      </pc:sldChg>
      <pc:sldChg chg="addSp modSp add mod">
        <pc:chgData name="Tim Wildey" userId="ef6bffbf-4dbf-415d-9ede-dd323b7d12e2" providerId="ADAL" clId="{F94AB14C-5E63-4D9D-9FB0-4C6E253F9058}" dt="2024-10-07T19:02:12.112" v="5982" actId="20577"/>
        <pc:sldMkLst>
          <pc:docMk/>
          <pc:sldMk cId="561397408" sldId="286"/>
        </pc:sldMkLst>
        <pc:spChg chg="mod">
          <ac:chgData name="Tim Wildey" userId="ef6bffbf-4dbf-415d-9ede-dd323b7d12e2" providerId="ADAL" clId="{F94AB14C-5E63-4D9D-9FB0-4C6E253F9058}" dt="2024-10-03T19:27:39.995" v="4416" actId="20577"/>
          <ac:spMkLst>
            <pc:docMk/>
            <pc:sldMk cId="561397408" sldId="286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7T19:02:12.112" v="5982" actId="20577"/>
          <ac:spMkLst>
            <pc:docMk/>
            <pc:sldMk cId="561397408" sldId="286"/>
            <ac:spMk id="5" creationId="{2D898765-CB88-4202-ADB2-DEE5C1DA4F31}"/>
          </ac:spMkLst>
        </pc:spChg>
        <pc:picChg chg="add mod">
          <ac:chgData name="Tim Wildey" userId="ef6bffbf-4dbf-415d-9ede-dd323b7d12e2" providerId="ADAL" clId="{F94AB14C-5E63-4D9D-9FB0-4C6E253F9058}" dt="2024-10-03T19:44:38.036" v="5731" actId="1076"/>
          <ac:picMkLst>
            <pc:docMk/>
            <pc:sldMk cId="561397408" sldId="286"/>
            <ac:picMk id="4" creationId="{6033CFB9-D47D-49BA-BDE9-CCADCE50A4BB}"/>
          </ac:picMkLst>
        </pc:picChg>
        <pc:picChg chg="add mod">
          <ac:chgData name="Tim Wildey" userId="ef6bffbf-4dbf-415d-9ede-dd323b7d12e2" providerId="ADAL" clId="{F94AB14C-5E63-4D9D-9FB0-4C6E253F9058}" dt="2024-10-03T19:44:39.120" v="5732" actId="1076"/>
          <ac:picMkLst>
            <pc:docMk/>
            <pc:sldMk cId="561397408" sldId="286"/>
            <ac:picMk id="6" creationId="{229AFF17-7EC7-4525-ABEF-FCC7C6CDE3D9}"/>
          </ac:picMkLst>
        </pc:picChg>
        <pc:picChg chg="add mod">
          <ac:chgData name="Tim Wildey" userId="ef6bffbf-4dbf-415d-9ede-dd323b7d12e2" providerId="ADAL" clId="{F94AB14C-5E63-4D9D-9FB0-4C6E253F9058}" dt="2024-10-03T19:44:35.849" v="5730" actId="1076"/>
          <ac:picMkLst>
            <pc:docMk/>
            <pc:sldMk cId="561397408" sldId="286"/>
            <ac:picMk id="7" creationId="{9C8B3815-2F39-4435-83B8-248CF1164C6B}"/>
          </ac:picMkLst>
        </pc:picChg>
      </pc:sldChg>
      <pc:sldChg chg="addSp delSp modSp add mod">
        <pc:chgData name="Tim Wildey" userId="ef6bffbf-4dbf-415d-9ede-dd323b7d12e2" providerId="ADAL" clId="{F94AB14C-5E63-4D9D-9FB0-4C6E253F9058}" dt="2024-10-03T19:35:00.073" v="4990" actId="14100"/>
        <pc:sldMkLst>
          <pc:docMk/>
          <pc:sldMk cId="3564907725" sldId="287"/>
        </pc:sldMkLst>
        <pc:spChg chg="mod">
          <ac:chgData name="Tim Wildey" userId="ef6bffbf-4dbf-415d-9ede-dd323b7d12e2" providerId="ADAL" clId="{F94AB14C-5E63-4D9D-9FB0-4C6E253F9058}" dt="2024-10-03T19:31:28.129" v="4944" actId="20577"/>
          <ac:spMkLst>
            <pc:docMk/>
            <pc:sldMk cId="3564907725" sldId="287"/>
            <ac:spMk id="2" creationId="{BB25FEB7-DA19-4B84-BB77-37AA4A9FB896}"/>
          </ac:spMkLst>
        </pc:spChg>
        <pc:spChg chg="add del mod">
          <ac:chgData name="Tim Wildey" userId="ef6bffbf-4dbf-415d-9ede-dd323b7d12e2" providerId="ADAL" clId="{F94AB14C-5E63-4D9D-9FB0-4C6E253F9058}" dt="2024-10-03T19:31:40.558" v="4949" actId="478"/>
          <ac:spMkLst>
            <pc:docMk/>
            <pc:sldMk cId="3564907725" sldId="287"/>
            <ac:spMk id="4" creationId="{C08CB9DF-5C65-4E91-A272-C2E1A55AA832}"/>
          </ac:spMkLst>
        </pc:spChg>
        <pc:spChg chg="del">
          <ac:chgData name="Tim Wildey" userId="ef6bffbf-4dbf-415d-9ede-dd323b7d12e2" providerId="ADAL" clId="{F94AB14C-5E63-4D9D-9FB0-4C6E253F9058}" dt="2024-10-03T19:31:30.965" v="4945" actId="478"/>
          <ac:spMkLst>
            <pc:docMk/>
            <pc:sldMk cId="3564907725" sldId="287"/>
            <ac:spMk id="5" creationId="{2D898765-CB88-4202-ADB2-DEE5C1DA4F31}"/>
          </ac:spMkLst>
        </pc:spChg>
        <pc:spChg chg="add mod">
          <ac:chgData name="Tim Wildey" userId="ef6bffbf-4dbf-415d-9ede-dd323b7d12e2" providerId="ADAL" clId="{F94AB14C-5E63-4D9D-9FB0-4C6E253F9058}" dt="2024-10-03T19:32:17.355" v="4969" actId="27636"/>
          <ac:spMkLst>
            <pc:docMk/>
            <pc:sldMk cId="3564907725" sldId="287"/>
            <ac:spMk id="10" creationId="{ECCDC597-C71E-4B6D-825B-259096332858}"/>
          </ac:spMkLst>
        </pc:spChg>
        <pc:picChg chg="add del mod">
          <ac:chgData name="Tim Wildey" userId="ef6bffbf-4dbf-415d-9ede-dd323b7d12e2" providerId="ADAL" clId="{F94AB14C-5E63-4D9D-9FB0-4C6E253F9058}" dt="2024-10-03T19:31:37.649" v="4948" actId="478"/>
          <ac:picMkLst>
            <pc:docMk/>
            <pc:sldMk cId="3564907725" sldId="287"/>
            <ac:picMk id="7" creationId="{53C18A49-9FF3-4425-B3F1-A939972BDC48}"/>
          </ac:picMkLst>
        </pc:picChg>
        <pc:picChg chg="add mod modCrop">
          <ac:chgData name="Tim Wildey" userId="ef6bffbf-4dbf-415d-9ede-dd323b7d12e2" providerId="ADAL" clId="{F94AB14C-5E63-4D9D-9FB0-4C6E253F9058}" dt="2024-10-03T19:34:44.975" v="4984" actId="732"/>
          <ac:picMkLst>
            <pc:docMk/>
            <pc:sldMk cId="3564907725" sldId="287"/>
            <ac:picMk id="9" creationId="{6D8F080B-0F36-4D5A-9AE6-D57DC1154A0F}"/>
          </ac:picMkLst>
        </pc:picChg>
        <pc:picChg chg="add mod">
          <ac:chgData name="Tim Wildey" userId="ef6bffbf-4dbf-415d-9ede-dd323b7d12e2" providerId="ADAL" clId="{F94AB14C-5E63-4D9D-9FB0-4C6E253F9058}" dt="2024-10-03T19:33:26.541" v="4977" actId="1076"/>
          <ac:picMkLst>
            <pc:docMk/>
            <pc:sldMk cId="3564907725" sldId="287"/>
            <ac:picMk id="15" creationId="{7EF35A01-B96B-47EC-9278-16B4A5C5BFF4}"/>
          </ac:picMkLst>
        </pc:picChg>
        <pc:picChg chg="add mod">
          <ac:chgData name="Tim Wildey" userId="ef6bffbf-4dbf-415d-9ede-dd323b7d12e2" providerId="ADAL" clId="{F94AB14C-5E63-4D9D-9FB0-4C6E253F9058}" dt="2024-10-03T19:34:48.629" v="4985" actId="1076"/>
          <ac:picMkLst>
            <pc:docMk/>
            <pc:sldMk cId="3564907725" sldId="287"/>
            <ac:picMk id="18" creationId="{0752E2E9-5803-435D-A2BC-53738E360064}"/>
          </ac:picMkLst>
        </pc:picChg>
        <pc:cxnChg chg="add mod ord">
          <ac:chgData name="Tim Wildey" userId="ef6bffbf-4dbf-415d-9ede-dd323b7d12e2" providerId="ADAL" clId="{F94AB14C-5E63-4D9D-9FB0-4C6E253F9058}" dt="2024-10-03T19:34:53.996" v="4986" actId="1582"/>
          <ac:cxnSpMkLst>
            <pc:docMk/>
            <pc:sldMk cId="3564907725" sldId="287"/>
            <ac:cxnSpMk id="12" creationId="{A8BA491B-DB08-43B1-B657-512C9FB2FD84}"/>
          </ac:cxnSpMkLst>
        </pc:cxnChg>
        <pc:cxnChg chg="add mod">
          <ac:chgData name="Tim Wildey" userId="ef6bffbf-4dbf-415d-9ede-dd323b7d12e2" providerId="ADAL" clId="{F94AB14C-5E63-4D9D-9FB0-4C6E253F9058}" dt="2024-10-03T19:35:00.073" v="4990" actId="14100"/>
          <ac:cxnSpMkLst>
            <pc:docMk/>
            <pc:sldMk cId="3564907725" sldId="287"/>
            <ac:cxnSpMk id="19" creationId="{C92F5FB1-2400-42AD-B02E-82301C2D4657}"/>
          </ac:cxnSpMkLst>
        </pc:cxnChg>
      </pc:sldChg>
      <pc:sldChg chg="addSp delSp modSp add mod">
        <pc:chgData name="Tim Wildey" userId="ef6bffbf-4dbf-415d-9ede-dd323b7d12e2" providerId="ADAL" clId="{F94AB14C-5E63-4D9D-9FB0-4C6E253F9058}" dt="2024-10-03T19:44:08.458" v="5725" actId="1076"/>
        <pc:sldMkLst>
          <pc:docMk/>
          <pc:sldMk cId="1516063703" sldId="288"/>
        </pc:sldMkLst>
        <pc:spChg chg="mod">
          <ac:chgData name="Tim Wildey" userId="ef6bffbf-4dbf-415d-9ede-dd323b7d12e2" providerId="ADAL" clId="{F94AB14C-5E63-4D9D-9FB0-4C6E253F9058}" dt="2024-10-03T19:38:08.558" v="5014" actId="20577"/>
          <ac:spMkLst>
            <pc:docMk/>
            <pc:sldMk cId="1516063703" sldId="288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9:40:43.067" v="5403" actId="20577"/>
          <ac:spMkLst>
            <pc:docMk/>
            <pc:sldMk cId="1516063703" sldId="288"/>
            <ac:spMk id="10" creationId="{ECCDC597-C71E-4B6D-825B-259096332858}"/>
          </ac:spMkLst>
        </pc:spChg>
        <pc:picChg chg="del">
          <ac:chgData name="Tim Wildey" userId="ef6bffbf-4dbf-415d-9ede-dd323b7d12e2" providerId="ADAL" clId="{F94AB14C-5E63-4D9D-9FB0-4C6E253F9058}" dt="2024-10-03T19:38:12.704" v="5015" actId="478"/>
          <ac:picMkLst>
            <pc:docMk/>
            <pc:sldMk cId="1516063703" sldId="288"/>
            <ac:picMk id="9" creationId="{6D8F080B-0F36-4D5A-9AE6-D57DC1154A0F}"/>
          </ac:picMkLst>
        </pc:picChg>
        <pc:picChg chg="add mod">
          <ac:chgData name="Tim Wildey" userId="ef6bffbf-4dbf-415d-9ede-dd323b7d12e2" providerId="ADAL" clId="{F94AB14C-5E63-4D9D-9FB0-4C6E253F9058}" dt="2024-10-03T19:44:08.458" v="5725" actId="1076"/>
          <ac:picMkLst>
            <pc:docMk/>
            <pc:sldMk cId="1516063703" sldId="288"/>
            <ac:picMk id="11" creationId="{D724F874-68EC-4BB2-8531-99610FF7D159}"/>
          </ac:picMkLst>
        </pc:picChg>
        <pc:picChg chg="del">
          <ac:chgData name="Tim Wildey" userId="ef6bffbf-4dbf-415d-9ede-dd323b7d12e2" providerId="ADAL" clId="{F94AB14C-5E63-4D9D-9FB0-4C6E253F9058}" dt="2024-10-03T19:38:12.704" v="5015" actId="478"/>
          <ac:picMkLst>
            <pc:docMk/>
            <pc:sldMk cId="1516063703" sldId="288"/>
            <ac:picMk id="15" creationId="{7EF35A01-B96B-47EC-9278-16B4A5C5BFF4}"/>
          </ac:picMkLst>
        </pc:picChg>
        <pc:picChg chg="del">
          <ac:chgData name="Tim Wildey" userId="ef6bffbf-4dbf-415d-9ede-dd323b7d12e2" providerId="ADAL" clId="{F94AB14C-5E63-4D9D-9FB0-4C6E253F9058}" dt="2024-10-03T19:38:12.704" v="5015" actId="478"/>
          <ac:picMkLst>
            <pc:docMk/>
            <pc:sldMk cId="1516063703" sldId="288"/>
            <ac:picMk id="18" creationId="{0752E2E9-5803-435D-A2BC-53738E360064}"/>
          </ac:picMkLst>
        </pc:picChg>
        <pc:picChg chg="add mod">
          <ac:chgData name="Tim Wildey" userId="ef6bffbf-4dbf-415d-9ede-dd323b7d12e2" providerId="ADAL" clId="{F94AB14C-5E63-4D9D-9FB0-4C6E253F9058}" dt="2024-10-03T19:44:01.376" v="5721" actId="1076"/>
          <ac:picMkLst>
            <pc:docMk/>
            <pc:sldMk cId="1516063703" sldId="288"/>
            <ac:picMk id="6146" creationId="{5B1449F7-9AA8-4200-B35A-50D67E8D71FD}"/>
          </ac:picMkLst>
        </pc:picChg>
        <pc:cxnChg chg="del">
          <ac:chgData name="Tim Wildey" userId="ef6bffbf-4dbf-415d-9ede-dd323b7d12e2" providerId="ADAL" clId="{F94AB14C-5E63-4D9D-9FB0-4C6E253F9058}" dt="2024-10-03T19:38:12.704" v="5015" actId="478"/>
          <ac:cxnSpMkLst>
            <pc:docMk/>
            <pc:sldMk cId="1516063703" sldId="288"/>
            <ac:cxnSpMk id="12" creationId="{A8BA491B-DB08-43B1-B657-512C9FB2FD84}"/>
          </ac:cxnSpMkLst>
        </pc:cxnChg>
        <pc:cxnChg chg="del">
          <ac:chgData name="Tim Wildey" userId="ef6bffbf-4dbf-415d-9ede-dd323b7d12e2" providerId="ADAL" clId="{F94AB14C-5E63-4D9D-9FB0-4C6E253F9058}" dt="2024-10-03T19:38:12.704" v="5015" actId="478"/>
          <ac:cxnSpMkLst>
            <pc:docMk/>
            <pc:sldMk cId="1516063703" sldId="288"/>
            <ac:cxnSpMk id="19" creationId="{C92F5FB1-2400-42AD-B02E-82301C2D4657}"/>
          </ac:cxnSpMkLst>
        </pc:cxnChg>
      </pc:sldChg>
      <pc:sldChg chg="addSp delSp modSp add mod">
        <pc:chgData name="Tim Wildey" userId="ef6bffbf-4dbf-415d-9ede-dd323b7d12e2" providerId="ADAL" clId="{F94AB14C-5E63-4D9D-9FB0-4C6E253F9058}" dt="2024-10-07T19:01:55.898" v="5948" actId="313"/>
        <pc:sldMkLst>
          <pc:docMk/>
          <pc:sldMk cId="3235769744" sldId="289"/>
        </pc:sldMkLst>
        <pc:spChg chg="mod">
          <ac:chgData name="Tim Wildey" userId="ef6bffbf-4dbf-415d-9ede-dd323b7d12e2" providerId="ADAL" clId="{F94AB14C-5E63-4D9D-9FB0-4C6E253F9058}" dt="2024-10-03T19:41:24.037" v="5417" actId="20577"/>
          <ac:spMkLst>
            <pc:docMk/>
            <pc:sldMk cId="3235769744" sldId="289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7T19:01:55.898" v="5948" actId="313"/>
          <ac:spMkLst>
            <pc:docMk/>
            <pc:sldMk cId="3235769744" sldId="289"/>
            <ac:spMk id="10" creationId="{ECCDC597-C71E-4B6D-825B-259096332858}"/>
          </ac:spMkLst>
        </pc:spChg>
        <pc:picChg chg="del">
          <ac:chgData name="Tim Wildey" userId="ef6bffbf-4dbf-415d-9ede-dd323b7d12e2" providerId="ADAL" clId="{F94AB14C-5E63-4D9D-9FB0-4C6E253F9058}" dt="2024-10-03T19:41:25.596" v="5418" actId="478"/>
          <ac:picMkLst>
            <pc:docMk/>
            <pc:sldMk cId="3235769744" sldId="289"/>
            <ac:picMk id="6146" creationId="{5B1449F7-9AA8-4200-B35A-50D67E8D71FD}"/>
          </ac:picMkLst>
        </pc:picChg>
        <pc:picChg chg="add mod">
          <ac:chgData name="Tim Wildey" userId="ef6bffbf-4dbf-415d-9ede-dd323b7d12e2" providerId="ADAL" clId="{F94AB14C-5E63-4D9D-9FB0-4C6E253F9058}" dt="2024-10-03T19:42:41.860" v="5718" actId="1076"/>
          <ac:picMkLst>
            <pc:docMk/>
            <pc:sldMk cId="3235769744" sldId="289"/>
            <ac:picMk id="8194" creationId="{D92048C5-51A9-4441-9AD9-625D465C8724}"/>
          </ac:picMkLst>
        </pc:picChg>
      </pc:sldChg>
      <pc:sldChg chg="addSp delSp modSp add mod">
        <pc:chgData name="Tim Wildey" userId="ef6bffbf-4dbf-415d-9ede-dd323b7d12e2" providerId="ADAL" clId="{F94AB14C-5E63-4D9D-9FB0-4C6E253F9058}" dt="2024-10-03T19:47:00.485" v="5774" actId="20577"/>
        <pc:sldMkLst>
          <pc:docMk/>
          <pc:sldMk cId="872477044" sldId="290"/>
        </pc:sldMkLst>
        <pc:spChg chg="mod">
          <ac:chgData name="Tim Wildey" userId="ef6bffbf-4dbf-415d-9ede-dd323b7d12e2" providerId="ADAL" clId="{F94AB14C-5E63-4D9D-9FB0-4C6E253F9058}" dt="2024-10-03T19:45:54.545" v="5759" actId="20577"/>
          <ac:spMkLst>
            <pc:docMk/>
            <pc:sldMk cId="872477044" sldId="290"/>
            <ac:spMk id="2" creationId="{BB25FEB7-DA19-4B84-BB77-37AA4A9FB896}"/>
          </ac:spMkLst>
        </pc:spChg>
        <pc:spChg chg="mod">
          <ac:chgData name="Tim Wildey" userId="ef6bffbf-4dbf-415d-9ede-dd323b7d12e2" providerId="ADAL" clId="{F94AB14C-5E63-4D9D-9FB0-4C6E253F9058}" dt="2024-10-03T19:47:00.485" v="5774" actId="20577"/>
          <ac:spMkLst>
            <pc:docMk/>
            <pc:sldMk cId="872477044" sldId="290"/>
            <ac:spMk id="10" creationId="{ECCDC597-C71E-4B6D-825B-259096332858}"/>
          </ac:spMkLst>
        </pc:spChg>
        <pc:picChg chg="add mod modCrop">
          <ac:chgData name="Tim Wildey" userId="ef6bffbf-4dbf-415d-9ede-dd323b7d12e2" providerId="ADAL" clId="{F94AB14C-5E63-4D9D-9FB0-4C6E253F9058}" dt="2024-10-03T19:46:43.164" v="5770" actId="1076"/>
          <ac:picMkLst>
            <pc:docMk/>
            <pc:sldMk cId="872477044" sldId="290"/>
            <ac:picMk id="4" creationId="{ED3C3583-A699-4315-8907-C89D22CA144F}"/>
          </ac:picMkLst>
        </pc:picChg>
        <pc:picChg chg="del">
          <ac:chgData name="Tim Wildey" userId="ef6bffbf-4dbf-415d-9ede-dd323b7d12e2" providerId="ADAL" clId="{F94AB14C-5E63-4D9D-9FB0-4C6E253F9058}" dt="2024-10-03T19:45:56.351" v="5760" actId="478"/>
          <ac:picMkLst>
            <pc:docMk/>
            <pc:sldMk cId="872477044" sldId="290"/>
            <ac:picMk id="8194" creationId="{D92048C5-51A9-4441-9AD9-625D465C8724}"/>
          </ac:picMkLst>
        </pc:picChg>
      </pc:sldChg>
      <pc:sldChg chg="addSp delSp modSp add mod">
        <pc:chgData name="Tim Wildey" userId="ef6bffbf-4dbf-415d-9ede-dd323b7d12e2" providerId="ADAL" clId="{F94AB14C-5E63-4D9D-9FB0-4C6E253F9058}" dt="2024-10-03T20:02:26.151" v="5845" actId="14100"/>
        <pc:sldMkLst>
          <pc:docMk/>
          <pc:sldMk cId="957935769" sldId="291"/>
        </pc:sldMkLst>
        <pc:spChg chg="mod">
          <ac:chgData name="Tim Wildey" userId="ef6bffbf-4dbf-415d-9ede-dd323b7d12e2" providerId="ADAL" clId="{F94AB14C-5E63-4D9D-9FB0-4C6E253F9058}" dt="2024-10-03T20:00:00.635" v="5821" actId="20577"/>
          <ac:spMkLst>
            <pc:docMk/>
            <pc:sldMk cId="957935769" sldId="291"/>
            <ac:spMk id="2" creationId="{BB25FEB7-DA19-4B84-BB77-37AA4A9FB896}"/>
          </ac:spMkLst>
        </pc:spChg>
        <pc:spChg chg="add del mod">
          <ac:chgData name="Tim Wildey" userId="ef6bffbf-4dbf-415d-9ede-dd323b7d12e2" providerId="ADAL" clId="{F94AB14C-5E63-4D9D-9FB0-4C6E253F9058}" dt="2024-10-03T20:00:48.735" v="5823" actId="478"/>
          <ac:spMkLst>
            <pc:docMk/>
            <pc:sldMk cId="957935769" sldId="291"/>
            <ac:spMk id="5" creationId="{484D4AA6-C191-45F5-B601-8682482F47A9}"/>
          </ac:spMkLst>
        </pc:spChg>
        <pc:spChg chg="del">
          <ac:chgData name="Tim Wildey" userId="ef6bffbf-4dbf-415d-9ede-dd323b7d12e2" providerId="ADAL" clId="{F94AB14C-5E63-4D9D-9FB0-4C6E253F9058}" dt="2024-10-03T20:00:03.799" v="5822" actId="478"/>
          <ac:spMkLst>
            <pc:docMk/>
            <pc:sldMk cId="957935769" sldId="291"/>
            <ac:spMk id="10" creationId="{ECCDC597-C71E-4B6D-825B-259096332858}"/>
          </ac:spMkLst>
        </pc:spChg>
        <pc:grpChg chg="add mod">
          <ac:chgData name="Tim Wildey" userId="ef6bffbf-4dbf-415d-9ede-dd323b7d12e2" providerId="ADAL" clId="{F94AB14C-5E63-4D9D-9FB0-4C6E253F9058}" dt="2024-10-03T20:02:26.151" v="5845" actId="14100"/>
          <ac:grpSpMkLst>
            <pc:docMk/>
            <pc:sldMk cId="957935769" sldId="291"/>
            <ac:grpSpMk id="15" creationId="{16C0A64B-9AB8-4C95-99B1-630848B7BA5D}"/>
          </ac:grpSpMkLst>
        </pc:grpChg>
        <pc:picChg chg="del">
          <ac:chgData name="Tim Wildey" userId="ef6bffbf-4dbf-415d-9ede-dd323b7d12e2" providerId="ADAL" clId="{F94AB14C-5E63-4D9D-9FB0-4C6E253F9058}" dt="2024-10-03T20:00:03.799" v="5822" actId="478"/>
          <ac:picMkLst>
            <pc:docMk/>
            <pc:sldMk cId="957935769" sldId="291"/>
            <ac:picMk id="4" creationId="{ED3C3583-A699-4315-8907-C89D22CA144F}"/>
          </ac:picMkLst>
        </pc:picChg>
        <pc:picChg chg="add mod">
          <ac:chgData name="Tim Wildey" userId="ef6bffbf-4dbf-415d-9ede-dd323b7d12e2" providerId="ADAL" clId="{F94AB14C-5E63-4D9D-9FB0-4C6E253F9058}" dt="2024-10-03T20:02:11.370" v="5841" actId="164"/>
          <ac:picMkLst>
            <pc:docMk/>
            <pc:sldMk cId="957935769" sldId="291"/>
            <ac:picMk id="7" creationId="{9C910689-B697-4482-AE65-923682720376}"/>
          </ac:picMkLst>
        </pc:picChg>
        <pc:picChg chg="add mod">
          <ac:chgData name="Tim Wildey" userId="ef6bffbf-4dbf-415d-9ede-dd323b7d12e2" providerId="ADAL" clId="{F94AB14C-5E63-4D9D-9FB0-4C6E253F9058}" dt="2024-10-03T20:02:11.370" v="5841" actId="164"/>
          <ac:picMkLst>
            <pc:docMk/>
            <pc:sldMk cId="957935769" sldId="291"/>
            <ac:picMk id="9" creationId="{421329BF-90F5-46C9-BA85-40EC24D5D6F0}"/>
          </ac:picMkLst>
        </pc:picChg>
        <pc:picChg chg="add mod">
          <ac:chgData name="Tim Wildey" userId="ef6bffbf-4dbf-415d-9ede-dd323b7d12e2" providerId="ADAL" clId="{F94AB14C-5E63-4D9D-9FB0-4C6E253F9058}" dt="2024-10-03T20:02:11.370" v="5841" actId="164"/>
          <ac:picMkLst>
            <pc:docMk/>
            <pc:sldMk cId="957935769" sldId="291"/>
            <ac:picMk id="12" creationId="{360759E8-F541-4C05-8F1E-C11D3649424F}"/>
          </ac:picMkLst>
        </pc:picChg>
        <pc:picChg chg="add mod">
          <ac:chgData name="Tim Wildey" userId="ef6bffbf-4dbf-415d-9ede-dd323b7d12e2" providerId="ADAL" clId="{F94AB14C-5E63-4D9D-9FB0-4C6E253F9058}" dt="2024-10-03T20:02:11.370" v="5841" actId="164"/>
          <ac:picMkLst>
            <pc:docMk/>
            <pc:sldMk cId="957935769" sldId="291"/>
            <ac:picMk id="14" creationId="{1C86CF18-327B-41BC-A38B-DDCC4B7853B1}"/>
          </ac:picMkLst>
        </pc:picChg>
      </pc:sldChg>
      <pc:sldChg chg="add">
        <pc:chgData name="Tim Wildey" userId="ef6bffbf-4dbf-415d-9ede-dd323b7d12e2" providerId="ADAL" clId="{F94AB14C-5E63-4D9D-9FB0-4C6E253F9058}" dt="2024-10-08T15:09:06.711" v="5989" actId="2890"/>
        <pc:sldMkLst>
          <pc:docMk/>
          <pc:sldMk cId="2159570797" sldId="29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FDFA-DEDB-4435-8361-5E4311081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4DA13-1383-4F66-BDCB-C2E9F2D6A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79587-3ABA-477B-AB20-6ECF08AA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EBFBD-8175-456C-B9AC-76FE4A6C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6E331-F7E3-4B8E-A39D-F162FFFA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00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13E5-EC4C-4FC8-B657-C30E48D0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367D1-BEA8-4D4F-9AB1-1912489DD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2C1BF-12F0-4EC7-BD96-632FFF917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90478-9A1C-479A-AC74-C89CB00CB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BE022-FA41-4B23-940B-4084D7E4D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38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F2E5B0-EC7C-413B-8133-FE71BB6C5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3E9C-8E1D-4DEC-AD79-7D83FB06B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BFC4D-24C8-4260-8A2D-A627BC9AB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5CE81-9E4A-484D-AD3E-4C264022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8EDE5-C44B-428A-B320-652F6F6C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2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064F-713A-48E2-A55E-B9BFC6AC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D4BB0-C699-4AAE-9B3D-3D6B47335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0DDE5-14AB-499B-BCF8-B939A04A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B2089-33F0-434C-9289-032508DE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A5B12-582D-48BD-AAC2-D735535E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5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91B33-2A53-46F9-9974-B9F33BE84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96B0A0-7B97-4312-BBF9-7CDEEA709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2DDD9-22B0-4DFA-8FAB-308E6424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E1B3A-7734-4DED-B783-206136DD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62B4F-6588-40BB-8B47-6803A405B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51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B6B95-3BB8-45BC-9773-CA6F9CEB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54E00-5219-418C-AC4F-3F2C982F1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90073-F3C2-49B8-84D1-9834C9096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3A5E6-2785-4199-A4CC-23B9DC5E8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E34C0-0C96-408F-8A3D-C3D27A3A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493CF-AB3B-40D8-9FF8-AEDB34D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2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000D3-9988-4BE4-8127-0065A8D49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FCCDC-0701-4B53-8AD9-9D629D41B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F69A2-D0C0-4241-BF63-3E744DB8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AFDE98-2ACB-4FB2-96A3-6EFE6682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AF896C-F75B-482E-AE36-62BB57F1A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3C56C3-A099-41A3-B158-37AF893E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118405-8C73-4F3F-94D2-DD45EDCB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DD313-62DC-4E8D-8690-6EE6D6ED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71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820D-AAAE-4041-8080-1387FCBEA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713E5-4477-44FF-9881-3A90D068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2E20F9-EA2B-4BED-811D-E3A0D8F6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EAF59-E1E3-4662-8555-5A8E17E8B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74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F93042-44EA-436E-985E-137A72C7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E8D305-A80C-4262-9B13-520DED03A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397CB-8604-41D1-93EB-B4FB524E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792FB-4B29-4E5E-952C-D6EC8DAA9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FF11-BD04-4FB8-A0EF-B059B455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97521-8CF5-4B26-BB06-FE6868804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36B22-BEE5-4786-9B52-C82B4C34A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95E98-F1A5-495C-A01B-9CCC5DB6A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6FC22-43A9-448C-9B73-2FF91D5D6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8A78-539D-4187-B235-9E5F30D7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4921E7-02D7-4C77-8198-A73634A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A1C49-7435-4C6F-AFF5-DA71B3EF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A13D3-A561-474B-BCC6-DCE5969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92822F-750C-4C6D-9F16-AC40B80A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6E394-4198-44A2-8AB6-554B7402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77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7B46E-2471-4372-8CC6-D354C1A6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D451B-2F83-4E48-BA53-EE6E83FF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49E5-0D19-42B9-8EC4-130818B7C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53EE4-0635-4031-A97D-27A32E521422}" type="datetimeFigureOut">
              <a:rPr lang="en-GB" smtClean="0"/>
              <a:t>07/10/2024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4CB9E-F2D5-48EE-9F8D-BC0322C02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DDA39-E18C-41A8-9961-DFF318D0F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CA48-1928-4A7B-BEB0-2945757D54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94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stjamesacademy.co.uk/page/mathematics/12354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ssistanthead@stjamesacademy.co.u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EBEF-1368-4301-BDF8-35D9E4C76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 Can Help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B02D3F-D93F-484C-B59C-7025C93DE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Tuesday, 8</a:t>
            </a:r>
            <a:r>
              <a:rPr lang="en-GB" baseline="30000" dirty="0"/>
              <a:t>th</a:t>
            </a:r>
            <a:r>
              <a:rPr lang="en-GB" dirty="0"/>
              <a:t> October,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1FBFAF-4699-4FA9-B03C-91529B8CE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436563"/>
            <a:ext cx="1714500" cy="1781175"/>
          </a:xfrm>
          <a:prstGeom prst="rect">
            <a:avLst/>
          </a:prstGeom>
        </p:spPr>
      </p:pic>
      <p:pic>
        <p:nvPicPr>
          <p:cNvPr id="4" name="Picture 2" descr="Maths Hub London Central and NW">
            <a:extLst>
              <a:ext uri="{FF2B5EF4-FFF2-40B4-BE49-F238E27FC236}">
                <a16:creationId xmlns:a16="http://schemas.microsoft.com/office/drawing/2014/main" id="{542317FA-34B5-4841-B4BA-D015B874A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605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ite Rose Maths expand their offering with Tempo Time Credits! - Tempo  Time Credits">
            <a:extLst>
              <a:ext uri="{FF2B5EF4-FFF2-40B4-BE49-F238E27FC236}">
                <a16:creationId xmlns:a16="http://schemas.microsoft.com/office/drawing/2014/main" id="{88ADFFEF-0155-4653-B0EC-590EEC1E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95" y="5254995"/>
            <a:ext cx="3664829" cy="13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imes Tables Rock Stars (@TTRockStars) / X">
            <a:extLst>
              <a:ext uri="{FF2B5EF4-FFF2-40B4-BE49-F238E27FC236}">
                <a16:creationId xmlns:a16="http://schemas.microsoft.com/office/drawing/2014/main" id="{D7210EE5-D97E-4A23-AA9C-2EBD89FF2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29" y="5390348"/>
            <a:ext cx="1251752" cy="12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umBots | Welcome to the NumBlog!">
            <a:extLst>
              <a:ext uri="{FF2B5EF4-FFF2-40B4-BE49-F238E27FC236}">
                <a16:creationId xmlns:a16="http://schemas.microsoft.com/office/drawing/2014/main" id="{65CA9182-B573-4022-8B92-19CBE0DAC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87" y="5254995"/>
            <a:ext cx="2530064" cy="13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C1CAAE-9D6A-421E-902E-57E72CCA5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6" y="1674061"/>
            <a:ext cx="2848484" cy="1198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919465-6C77-4F96-8168-5A9F74CF8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105" y="1530890"/>
            <a:ext cx="2948779" cy="2001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06FB8A-49F5-4C6D-BE79-D68EFBC07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5915" y="630077"/>
            <a:ext cx="2527883" cy="290185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A51904E-4A05-47B5-B9D6-5A4D47D13BE2}"/>
              </a:ext>
            </a:extLst>
          </p:cNvPr>
          <p:cNvSpPr txBox="1">
            <a:spLocks/>
          </p:cNvSpPr>
          <p:nvPr/>
        </p:nvSpPr>
        <p:spPr>
          <a:xfrm>
            <a:off x="1052743" y="3066364"/>
            <a:ext cx="1708211" cy="62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Ten Frames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BFED8B-EC00-45D0-BD82-B6E681E96C18}"/>
              </a:ext>
            </a:extLst>
          </p:cNvPr>
          <p:cNvSpPr txBox="1">
            <a:spLocks/>
          </p:cNvSpPr>
          <p:nvPr/>
        </p:nvSpPr>
        <p:spPr>
          <a:xfrm>
            <a:off x="4916009" y="3724455"/>
            <a:ext cx="1708211" cy="62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Place Value Charts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6A1D01A-6293-484C-889F-D2767EDF6213}"/>
              </a:ext>
            </a:extLst>
          </p:cNvPr>
          <p:cNvSpPr txBox="1">
            <a:spLocks/>
          </p:cNvSpPr>
          <p:nvPr/>
        </p:nvSpPr>
        <p:spPr>
          <a:xfrm>
            <a:off x="9235752" y="3724455"/>
            <a:ext cx="1708211" cy="62536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Part Whole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5B17C5-4C73-48F8-A06A-53B3C84A0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74" y="3818275"/>
            <a:ext cx="1976003" cy="2869909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11016AF-C35F-4275-AC01-CE511E471D1B}"/>
              </a:ext>
            </a:extLst>
          </p:cNvPr>
          <p:cNvSpPr txBox="1">
            <a:spLocks/>
          </p:cNvSpPr>
          <p:nvPr/>
        </p:nvSpPr>
        <p:spPr>
          <a:xfrm>
            <a:off x="4621610" y="5402671"/>
            <a:ext cx="2948779" cy="935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Addition and Subtraction Frames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9513FB8-053E-4485-90C9-C2DDDF159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579" y="3833481"/>
            <a:ext cx="1976003" cy="285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5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60561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Flashback</a:t>
            </a:r>
          </a:p>
          <a:p>
            <a:pPr lvl="1"/>
            <a:r>
              <a:rPr lang="en-GB" dirty="0"/>
              <a:t>This is a revisit of prior learning. </a:t>
            </a:r>
          </a:p>
          <a:p>
            <a:pPr lvl="1"/>
            <a:r>
              <a:rPr lang="en-GB" dirty="0"/>
              <a:t>This can be from the KIRFs, a previous year, arithmetic questions</a:t>
            </a:r>
          </a:p>
          <a:p>
            <a:r>
              <a:rPr lang="en-GB" dirty="0"/>
              <a:t>I do</a:t>
            </a:r>
          </a:p>
          <a:p>
            <a:pPr lvl="1"/>
            <a:r>
              <a:rPr lang="en-GB" dirty="0"/>
              <a:t>This is where the teacher introduces the objective and how to answer questions</a:t>
            </a:r>
          </a:p>
          <a:p>
            <a:r>
              <a:rPr lang="en-GB" dirty="0"/>
              <a:t>We do</a:t>
            </a:r>
          </a:p>
          <a:p>
            <a:pPr lvl="1"/>
            <a:r>
              <a:rPr lang="en-GB" dirty="0"/>
              <a:t>The children use the steps they learnt from the “I do” to support the teacher in answering questions</a:t>
            </a:r>
          </a:p>
          <a:p>
            <a:r>
              <a:rPr lang="en-GB" dirty="0"/>
              <a:t>You do</a:t>
            </a:r>
          </a:p>
          <a:p>
            <a:pPr lvl="1"/>
            <a:r>
              <a:rPr lang="en-GB" dirty="0"/>
              <a:t>Children work with their partner to answer questions, explaining the process of getting to that answer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55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92152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Guided Learning</a:t>
            </a:r>
          </a:p>
          <a:p>
            <a:pPr lvl="1"/>
            <a:r>
              <a:rPr lang="en-GB" dirty="0"/>
              <a:t>Children will answer 4 questions</a:t>
            </a:r>
          </a:p>
          <a:p>
            <a:pPr lvl="1"/>
            <a:r>
              <a:rPr lang="en-GB" dirty="0"/>
              <a:t>This is an opportunity to see if children can “fast track” to Reasoning and Problem Solving or if they need to go to fluency</a:t>
            </a:r>
          </a:p>
          <a:p>
            <a:r>
              <a:rPr lang="en-GB" dirty="0"/>
              <a:t>Fluency</a:t>
            </a:r>
          </a:p>
          <a:p>
            <a:pPr lvl="1"/>
            <a:r>
              <a:rPr lang="en-GB" dirty="0"/>
              <a:t>This is a continuation of the guided learning questions</a:t>
            </a:r>
          </a:p>
          <a:p>
            <a:r>
              <a:rPr lang="en-GB" dirty="0"/>
              <a:t>Reasoning and Problem Solving</a:t>
            </a:r>
          </a:p>
          <a:p>
            <a:pPr lvl="1"/>
            <a:r>
              <a:rPr lang="en-GB" dirty="0"/>
              <a:t>Children will able their knowledge to answer Reasoning and Problem Solving Questions, providing explanations for their answers</a:t>
            </a:r>
          </a:p>
          <a:p>
            <a:r>
              <a:rPr lang="en-GB" dirty="0"/>
              <a:t>Whole Class Reasoning and Problem Solving</a:t>
            </a:r>
          </a:p>
          <a:p>
            <a:pPr lvl="1"/>
            <a:r>
              <a:rPr lang="en-GB" dirty="0"/>
              <a:t>To end a lesson, there will be a Reasoning/Problem Solving question for the whole class to answer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4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What it looks like in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5DAA6-615A-475B-A456-F3AB556A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3" y="959762"/>
            <a:ext cx="8401699" cy="57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3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What it looks like in books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C5DAA6-615A-475B-A456-F3AB556A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573" y="959762"/>
            <a:ext cx="8401699" cy="571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70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- KIRFs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898765-CB88-4202-ADB2-DEE5C1DA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Key Instant Recall Facts</a:t>
            </a:r>
          </a:p>
          <a:p>
            <a:pPr lvl="1"/>
            <a:r>
              <a:rPr lang="en-GB" dirty="0"/>
              <a:t>Working with the Maths Hub, the KIRFs have been created as facts children need to know at a specific part of the year</a:t>
            </a:r>
          </a:p>
          <a:p>
            <a:pPr lvl="1"/>
            <a:r>
              <a:rPr lang="en-GB" dirty="0"/>
              <a:t>We have designed this to make it more achievable for children and not overloading.</a:t>
            </a:r>
          </a:p>
          <a:p>
            <a:pPr lvl="1"/>
            <a:r>
              <a:rPr lang="en-GB" dirty="0"/>
              <a:t>Feedback on this would be useful as I am currently creating Autumn 2, Spring 1, Spring 2, Summer 1 and Summer 2 parent guides.</a:t>
            </a:r>
          </a:p>
          <a:p>
            <a:pPr lvl="1"/>
            <a:r>
              <a:rPr lang="en-GB" dirty="0"/>
              <a:t>Little and often!</a:t>
            </a:r>
          </a:p>
        </p:txBody>
      </p:sp>
      <p:pic>
        <p:nvPicPr>
          <p:cNvPr id="4" name="Picture 6" descr="Times Tables Rock Stars (@TTRockStars) / X">
            <a:extLst>
              <a:ext uri="{FF2B5EF4-FFF2-40B4-BE49-F238E27FC236}">
                <a16:creationId xmlns:a16="http://schemas.microsoft.com/office/drawing/2014/main" id="{6033CFB9-D47D-49BA-BDE9-CCADCE50A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84" y="5390347"/>
            <a:ext cx="1251752" cy="12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umBots | Welcome to the NumBlog!">
            <a:extLst>
              <a:ext uri="{FF2B5EF4-FFF2-40B4-BE49-F238E27FC236}">
                <a16:creationId xmlns:a16="http://schemas.microsoft.com/office/drawing/2014/main" id="{229AFF17-7EC7-4525-ABEF-FCC7C6CDE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143" y="5254994"/>
            <a:ext cx="2530064" cy="13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yMaths | Bury St Edmunds County High School">
            <a:extLst>
              <a:ext uri="{FF2B5EF4-FFF2-40B4-BE49-F238E27FC236}">
                <a16:creationId xmlns:a16="http://schemas.microsoft.com/office/drawing/2014/main" id="{9C8B3815-2F39-4435-83B8-248CF1164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927" y="5276507"/>
            <a:ext cx="1904151" cy="147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97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– KIRFs Example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8F080B-0F36-4D5A-9AE6-D57DC1154A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4" r="24150" b="75101"/>
          <a:stretch/>
        </p:blipFill>
        <p:spPr>
          <a:xfrm>
            <a:off x="479903" y="2250390"/>
            <a:ext cx="8344502" cy="466993"/>
          </a:xfrm>
          <a:prstGeom prst="rect">
            <a:avLst/>
          </a:prstGeom>
        </p:spPr>
      </p:pic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CDC597-C71E-4B6D-825B-2590963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597981"/>
            <a:ext cx="10515600" cy="559701"/>
          </a:xfrm>
        </p:spPr>
        <p:txBody>
          <a:bodyPr>
            <a:normAutofit/>
          </a:bodyPr>
          <a:lstStyle/>
          <a:p>
            <a:r>
              <a:rPr lang="en-GB" dirty="0"/>
              <a:t>Reception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35A01-B96B-47EC-9278-16B4A5C5B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23" y="3184377"/>
            <a:ext cx="3205579" cy="340020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BA491B-DB08-43B1-B657-512C9FB2FD84}"/>
              </a:ext>
            </a:extLst>
          </p:cNvPr>
          <p:cNvCxnSpPr>
            <a:cxnSpLocks/>
          </p:cNvCxnSpPr>
          <p:nvPr/>
        </p:nvCxnSpPr>
        <p:spPr>
          <a:xfrm flipV="1">
            <a:off x="2681056" y="2717384"/>
            <a:ext cx="816746" cy="6731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0752E2E9-5803-435D-A2BC-53738E360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553" y="3053961"/>
            <a:ext cx="3446302" cy="346499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92F5FB1-2400-42AD-B02E-82301C2D4657}"/>
              </a:ext>
            </a:extLst>
          </p:cNvPr>
          <p:cNvCxnSpPr>
            <a:cxnSpLocks/>
          </p:cNvCxnSpPr>
          <p:nvPr/>
        </p:nvCxnSpPr>
        <p:spPr>
          <a:xfrm flipH="1" flipV="1">
            <a:off x="6738151" y="2717384"/>
            <a:ext cx="1020932" cy="5851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90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– Practise Times Tables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CDC597-C71E-4B6D-825B-2590963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1597981"/>
            <a:ext cx="6477000" cy="4731798"/>
          </a:xfrm>
        </p:spPr>
        <p:txBody>
          <a:bodyPr>
            <a:normAutofit/>
          </a:bodyPr>
          <a:lstStyle/>
          <a:p>
            <a:r>
              <a:rPr lang="en-GB" dirty="0"/>
              <a:t>In Year 4 children undertake a Multiplication Check on all times tables</a:t>
            </a:r>
          </a:p>
          <a:p>
            <a:r>
              <a:rPr lang="en-GB" dirty="0"/>
              <a:t> Children begin to learn their times tables in Year 1</a:t>
            </a:r>
          </a:p>
          <a:p>
            <a:pPr lvl="1"/>
            <a:r>
              <a:rPr lang="en-GB" dirty="0"/>
              <a:t>Counting in 2s, 5s and 10s</a:t>
            </a:r>
          </a:p>
          <a:p>
            <a:r>
              <a:rPr lang="en-GB" dirty="0"/>
              <a:t>Then went they are in Year 2 they learn the multiplications</a:t>
            </a:r>
          </a:p>
          <a:p>
            <a:pPr lvl="1"/>
            <a:r>
              <a:rPr lang="en-GB" dirty="0"/>
              <a:t>Between Year 2 and Year 4 they learn the remainder of their times tables</a:t>
            </a:r>
          </a:p>
          <a:p>
            <a:r>
              <a:rPr lang="en-GB" dirty="0"/>
              <a:t>MTC = WB 02/06/2025 (2 week window)</a:t>
            </a:r>
          </a:p>
        </p:txBody>
      </p:sp>
      <p:pic>
        <p:nvPicPr>
          <p:cNvPr id="6146" name="Picture 2" descr="2024-25 Primary School Competitions">
            <a:extLst>
              <a:ext uri="{FF2B5EF4-FFF2-40B4-BE49-F238E27FC236}">
                <a16:creationId xmlns:a16="http://schemas.microsoft.com/office/drawing/2014/main" id="{5B1449F7-9AA8-4200-B35A-50D67E8D7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648" y="1466851"/>
            <a:ext cx="3402152" cy="249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Times Tables Rock Stars (@TTRockStars) / X">
            <a:extLst>
              <a:ext uri="{FF2B5EF4-FFF2-40B4-BE49-F238E27FC236}">
                <a16:creationId xmlns:a16="http://schemas.microsoft.com/office/drawing/2014/main" id="{D724F874-68EC-4BB2-8531-99610FF7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4" y="4179417"/>
            <a:ext cx="2150362" cy="215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063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– Homework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CDC597-C71E-4B6D-825B-2590963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980"/>
            <a:ext cx="6477000" cy="4731798"/>
          </a:xfrm>
        </p:spPr>
        <p:txBody>
          <a:bodyPr>
            <a:normAutofit/>
          </a:bodyPr>
          <a:lstStyle/>
          <a:p>
            <a:r>
              <a:rPr lang="en-GB" dirty="0"/>
              <a:t>Please do </a:t>
            </a:r>
            <a:r>
              <a:rPr lang="en-GB" dirty="0" err="1"/>
              <a:t>MyMaths</a:t>
            </a:r>
            <a:r>
              <a:rPr lang="en-GB" dirty="0"/>
              <a:t> homework with your child.</a:t>
            </a:r>
          </a:p>
          <a:p>
            <a:r>
              <a:rPr lang="en-GB" dirty="0"/>
              <a:t>I have sent a guide out and it is also on the school website if you require it again.</a:t>
            </a:r>
          </a:p>
          <a:p>
            <a:r>
              <a:rPr lang="en-GB" dirty="0"/>
              <a:t>We know this is done electronically</a:t>
            </a:r>
          </a:p>
          <a:p>
            <a:pPr lvl="1"/>
            <a:r>
              <a:rPr lang="en-GB" dirty="0"/>
              <a:t>Please allow children to do the Concrete &gt; Pictorial approach at home to answer questions!</a:t>
            </a:r>
          </a:p>
          <a:p>
            <a:r>
              <a:rPr lang="en-GB" dirty="0"/>
              <a:t>Ask “how do you know?”</a:t>
            </a:r>
          </a:p>
          <a:p>
            <a:r>
              <a:rPr lang="en-GB" dirty="0"/>
              <a:t>Ask “Can you explain how you got that answer?”</a:t>
            </a:r>
          </a:p>
        </p:txBody>
      </p:sp>
      <p:pic>
        <p:nvPicPr>
          <p:cNvPr id="8194" name="Picture 2" descr="MyMaths | Bury St Edmunds County High School">
            <a:extLst>
              <a:ext uri="{FF2B5EF4-FFF2-40B4-BE49-F238E27FC236}">
                <a16:creationId xmlns:a16="http://schemas.microsoft.com/office/drawing/2014/main" id="{D92048C5-51A9-4441-9AD9-625D465C8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174" y="1888644"/>
            <a:ext cx="3965127" cy="308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769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– School Website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CCDC597-C71E-4B6D-825B-259096332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97980"/>
            <a:ext cx="10915835" cy="4731798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https://www.stjamesacademy.co.uk/page/mathematics/123544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3C3583-A699-4315-8907-C89D22CA1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69" r="1335" b="7703"/>
          <a:stretch/>
        </p:blipFill>
        <p:spPr>
          <a:xfrm>
            <a:off x="838200" y="2126202"/>
            <a:ext cx="10650474" cy="473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7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56F-1B24-4D99-A45D-A14B42E1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07A6C-5BC6-47C1-B80B-A07F4D3BA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</a:t>
            </a:r>
            <a:r>
              <a:rPr lang="en-GB" dirty="0" err="1"/>
              <a:t>powerpoint</a:t>
            </a:r>
            <a:r>
              <a:rPr lang="en-GB" dirty="0"/>
              <a:t> will be put on the school website</a:t>
            </a:r>
          </a:p>
          <a:p>
            <a:pPr lvl="1"/>
            <a:r>
              <a:rPr lang="en-GB" dirty="0"/>
              <a:t>I’ll send a message with where to find it once it is on</a:t>
            </a:r>
          </a:p>
          <a:p>
            <a:r>
              <a:rPr lang="en-GB" dirty="0"/>
              <a:t>If you have any questions</a:t>
            </a:r>
          </a:p>
          <a:p>
            <a:pPr lvl="1"/>
            <a:r>
              <a:rPr lang="en-GB" dirty="0"/>
              <a:t>Please ask! </a:t>
            </a:r>
          </a:p>
          <a:p>
            <a:pPr lvl="1"/>
            <a:r>
              <a:rPr lang="en-GB" dirty="0"/>
              <a:t>If you want to ask afterwards that’s fine</a:t>
            </a:r>
          </a:p>
          <a:p>
            <a:pPr lvl="1"/>
            <a:r>
              <a:rPr lang="en-GB" dirty="0"/>
              <a:t>If you would like to email: </a:t>
            </a:r>
            <a:r>
              <a:rPr lang="en-GB" dirty="0">
                <a:hlinkClick r:id="rId2"/>
              </a:rPr>
              <a:t>assistanthead@stjamesacademy.co.uk</a:t>
            </a:r>
            <a:endParaRPr lang="en-GB" dirty="0"/>
          </a:p>
          <a:p>
            <a:pPr lvl="1"/>
            <a:r>
              <a:rPr lang="en-GB" dirty="0"/>
              <a:t>If you’d like a chat at another time, please ring the school office and we can sort a time out: </a:t>
            </a:r>
            <a:r>
              <a:rPr lang="en-GB" u="sng" dirty="0">
                <a:solidFill>
                  <a:schemeClr val="accent1"/>
                </a:solidFill>
              </a:rPr>
              <a:t>01924 251048</a:t>
            </a:r>
          </a:p>
        </p:txBody>
      </p:sp>
    </p:spTree>
    <p:extLst>
      <p:ext uri="{BB962C8B-B14F-4D97-AF65-F5344CB8AC3E}">
        <p14:creationId xmlns:p14="http://schemas.microsoft.com/office/powerpoint/2010/main" val="53294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you can help – Calculation Policy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6C0A64B-9AB8-4C95-99B1-630848B7BA5D}"/>
              </a:ext>
            </a:extLst>
          </p:cNvPr>
          <p:cNvGrpSpPr/>
          <p:nvPr/>
        </p:nvGrpSpPr>
        <p:grpSpPr>
          <a:xfrm>
            <a:off x="2070552" y="1326872"/>
            <a:ext cx="8094379" cy="5420158"/>
            <a:chOff x="149726" y="1473693"/>
            <a:chExt cx="8543932" cy="584184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910689-B697-4482-AE65-923682720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9726" y="1473693"/>
              <a:ext cx="4277180" cy="29226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1329BF-90F5-46C9-BA85-40EC24D5D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6905" y="1473693"/>
              <a:ext cx="4266753" cy="29226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60759E8-F541-4C05-8F1E-C11D36494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153" y="4396295"/>
              <a:ext cx="4266751" cy="291588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C86CF18-327B-41BC-A38B-DDCC4B785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7071" y="4392938"/>
              <a:ext cx="4246587" cy="29226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935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56F-1B24-4D99-A45D-A14B42E1B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53122-B39E-419B-9150-CBDFAC262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71" y="1496705"/>
            <a:ext cx="2612057" cy="271363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B2A0D8-7D67-4376-9CC4-3D50F3AD1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128" y="4513786"/>
            <a:ext cx="7293744" cy="57311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GB" dirty="0"/>
              <a:t>Thank you for attending this session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7" name="Picture 2" descr="Maths Hub London Central and NW">
            <a:extLst>
              <a:ext uri="{FF2B5EF4-FFF2-40B4-BE49-F238E27FC236}">
                <a16:creationId xmlns:a16="http://schemas.microsoft.com/office/drawing/2014/main" id="{D3E1BE5F-064F-4276-BF02-89049E262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87605"/>
            <a:ext cx="36385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ite Rose Maths expand their offering with Tempo Time Credits! - Tempo  Time Credits">
            <a:extLst>
              <a:ext uri="{FF2B5EF4-FFF2-40B4-BE49-F238E27FC236}">
                <a16:creationId xmlns:a16="http://schemas.microsoft.com/office/drawing/2014/main" id="{F9C9A37F-455D-4DB5-9454-1DDDC15C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95" y="5254995"/>
            <a:ext cx="3664829" cy="13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imes Tables Rock Stars (@TTRockStars) / X">
            <a:extLst>
              <a:ext uri="{FF2B5EF4-FFF2-40B4-BE49-F238E27FC236}">
                <a16:creationId xmlns:a16="http://schemas.microsoft.com/office/drawing/2014/main" id="{D10D35F6-AE36-4765-AFF8-B79FB0EF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29" y="5390348"/>
            <a:ext cx="1251752" cy="12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umBots | Welcome to the NumBlog!">
            <a:extLst>
              <a:ext uri="{FF2B5EF4-FFF2-40B4-BE49-F238E27FC236}">
                <a16:creationId xmlns:a16="http://schemas.microsoft.com/office/drawing/2014/main" id="{F0A22E5B-5950-4BC7-91B6-8960AE90E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87" y="5254995"/>
            <a:ext cx="2530064" cy="138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02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2931-170B-414F-8A63-F553A970C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A7CC-CD94-412E-8CDE-8F527E4E8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we teach maths in school</a:t>
            </a:r>
          </a:p>
          <a:p>
            <a:pPr lvl="1"/>
            <a:r>
              <a:rPr lang="en-GB" dirty="0"/>
              <a:t>The journey from Reception to Year 6</a:t>
            </a:r>
          </a:p>
          <a:p>
            <a:pPr lvl="1"/>
            <a:r>
              <a:rPr lang="en-GB" dirty="0"/>
              <a:t>Concrete &gt; Pictorial &gt; Abstract</a:t>
            </a:r>
          </a:p>
          <a:p>
            <a:r>
              <a:rPr lang="en-GB" dirty="0"/>
              <a:t>Key Instant Recall Facts (KIRFs)</a:t>
            </a:r>
          </a:p>
          <a:p>
            <a:r>
              <a:rPr lang="en-GB" dirty="0"/>
              <a:t>Homework</a:t>
            </a:r>
          </a:p>
          <a:p>
            <a:pPr lvl="1"/>
            <a:r>
              <a:rPr lang="en-GB" dirty="0" err="1"/>
              <a:t>MyMaths</a:t>
            </a:r>
            <a:r>
              <a:rPr lang="en-GB" dirty="0"/>
              <a:t>, TT Rockstars, </a:t>
            </a:r>
            <a:r>
              <a:rPr lang="en-GB" dirty="0" err="1"/>
              <a:t>Numbots</a:t>
            </a:r>
            <a:r>
              <a:rPr lang="en-GB" dirty="0"/>
              <a:t> and 1 Minute White Rose Maths</a:t>
            </a:r>
          </a:p>
          <a:p>
            <a:r>
              <a:rPr lang="en-GB" dirty="0"/>
              <a:t>The website</a:t>
            </a:r>
          </a:p>
          <a:p>
            <a:r>
              <a:rPr lang="en-GB" dirty="0"/>
              <a:t>Questions</a:t>
            </a:r>
          </a:p>
          <a:p>
            <a:r>
              <a:rPr lang="en-GB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827629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Maths at St James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are currently on the NCETM Mastery Programme.</a:t>
            </a:r>
          </a:p>
          <a:p>
            <a:r>
              <a:rPr lang="en-GB" dirty="0"/>
              <a:t>This is a 4 year programme</a:t>
            </a:r>
          </a:p>
          <a:p>
            <a:pPr lvl="1"/>
            <a:r>
              <a:rPr lang="en-GB" dirty="0"/>
              <a:t>Preparatory Phase &gt; Development Phase &gt; Building Phase &gt; Refinement Phase</a:t>
            </a:r>
          </a:p>
          <a:p>
            <a:pPr lvl="1"/>
            <a:r>
              <a:rPr lang="en-GB" dirty="0"/>
              <a:t>We are about to start our “Development Phase”</a:t>
            </a:r>
          </a:p>
          <a:p>
            <a:r>
              <a:rPr lang="en-GB" dirty="0"/>
              <a:t>Our Curriculum</a:t>
            </a:r>
          </a:p>
          <a:p>
            <a:pPr lvl="1"/>
            <a:r>
              <a:rPr lang="en-GB" dirty="0"/>
              <a:t>We use White Rose Maths Hub to support our curriculum development</a:t>
            </a:r>
          </a:p>
          <a:p>
            <a:pPr lvl="1"/>
            <a:r>
              <a:rPr lang="en-GB" dirty="0"/>
              <a:t>We also use resources from the NCETM</a:t>
            </a:r>
          </a:p>
        </p:txBody>
      </p:sp>
    </p:spTree>
    <p:extLst>
      <p:ext uri="{BB962C8B-B14F-4D97-AF65-F5344CB8AC3E}">
        <p14:creationId xmlns:p14="http://schemas.microsoft.com/office/powerpoint/2010/main" val="79060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Reception: Children will have 3 maths lessons per week</a:t>
            </a:r>
          </a:p>
          <a:p>
            <a:pPr lvl="1"/>
            <a:r>
              <a:rPr lang="en-GB" dirty="0"/>
              <a:t>They have continuous provision to support with the learning of maths</a:t>
            </a:r>
          </a:p>
          <a:p>
            <a:r>
              <a:rPr lang="en-GB" dirty="0"/>
              <a:t>Year 1 to Year 6</a:t>
            </a:r>
          </a:p>
          <a:p>
            <a:pPr lvl="1"/>
            <a:r>
              <a:rPr lang="en-GB" dirty="0"/>
              <a:t>Children have 4 maths lessons a week</a:t>
            </a:r>
          </a:p>
          <a:p>
            <a:pPr lvl="1"/>
            <a:r>
              <a:rPr lang="en-GB" dirty="0"/>
              <a:t>Children have 1 arithmetic less a week</a:t>
            </a:r>
          </a:p>
          <a:p>
            <a:pPr lvl="2"/>
            <a:r>
              <a:rPr lang="en-GB" dirty="0"/>
              <a:t>In these arithmetic lessons children will revisit previous years arithmetic to ensure it is embedded and also secure their knowledge with their current years work.</a:t>
            </a:r>
          </a:p>
          <a:p>
            <a:pPr lvl="1"/>
            <a:r>
              <a:rPr lang="en-GB" dirty="0"/>
              <a:t>At the end of each unit of work children will undertake an assessment</a:t>
            </a:r>
          </a:p>
          <a:p>
            <a:pPr lvl="1"/>
            <a:r>
              <a:rPr lang="en-GB" dirty="0"/>
              <a:t>Children will also have an arithmetic and reasoning and problem solving assessment each term.</a:t>
            </a:r>
          </a:p>
        </p:txBody>
      </p:sp>
    </p:spTree>
    <p:extLst>
      <p:ext uri="{BB962C8B-B14F-4D97-AF65-F5344CB8AC3E}">
        <p14:creationId xmlns:p14="http://schemas.microsoft.com/office/powerpoint/2010/main" val="237745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Manipulatives</a:t>
            </a:r>
          </a:p>
        </p:txBody>
      </p:sp>
      <p:pic>
        <p:nvPicPr>
          <p:cNvPr id="2050" name="Picture 2" descr="Numicon: Box of 80 Numicon Shapes (Numicon Apparatus) : Rodney Tancom, Ruth  Atkinson, Tony Wing: Amazon.co.uk: Toys &amp; Games">
            <a:extLst>
              <a:ext uri="{FF2B5EF4-FFF2-40B4-BE49-F238E27FC236}">
                <a16:creationId xmlns:a16="http://schemas.microsoft.com/office/drawing/2014/main" id="{F1661CD8-5F07-4F5C-A90A-FBE240DEB2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881" r="803" b="16043"/>
          <a:stretch/>
        </p:blipFill>
        <p:spPr bwMode="auto">
          <a:xfrm>
            <a:off x="441659" y="2059619"/>
            <a:ext cx="2834202" cy="180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5mm Counters - Two Colour - Double Sided - Round - Plastic Counters -  Maths.">
            <a:extLst>
              <a:ext uri="{FF2B5EF4-FFF2-40B4-BE49-F238E27FC236}">
                <a16:creationId xmlns:a16="http://schemas.microsoft.com/office/drawing/2014/main" id="{2049762E-0267-4550-96DB-7F6280B3F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46" y="169068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earning Box Base Ten - Edx Education">
            <a:extLst>
              <a:ext uri="{FF2B5EF4-FFF2-40B4-BE49-F238E27FC236}">
                <a16:creationId xmlns:a16="http://schemas.microsoft.com/office/drawing/2014/main" id="{802D2240-7A82-4632-90A1-8A4EED0B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56" y="1507747"/>
            <a:ext cx="2509006" cy="250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E3552E-C944-4C33-9527-E7600302F047}"/>
              </a:ext>
            </a:extLst>
          </p:cNvPr>
          <p:cNvSpPr txBox="1">
            <a:spLocks/>
          </p:cNvSpPr>
          <p:nvPr/>
        </p:nvSpPr>
        <p:spPr>
          <a:xfrm>
            <a:off x="962487" y="4230717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Numicon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8EFC9A-FF07-44FE-8B9C-DFCD2BAFEE3C}"/>
              </a:ext>
            </a:extLst>
          </p:cNvPr>
          <p:cNvSpPr txBox="1">
            <a:spLocks/>
          </p:cNvSpPr>
          <p:nvPr/>
        </p:nvSpPr>
        <p:spPr>
          <a:xfrm>
            <a:off x="4973345" y="4230717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Counters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42A861-E697-4AD3-B729-8BEDC1E640B9}"/>
              </a:ext>
            </a:extLst>
          </p:cNvPr>
          <p:cNvSpPr txBox="1">
            <a:spLocks/>
          </p:cNvSpPr>
          <p:nvPr/>
        </p:nvSpPr>
        <p:spPr>
          <a:xfrm>
            <a:off x="8854366" y="4230717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Base 10</a:t>
            </a:r>
          </a:p>
        </p:txBody>
      </p:sp>
    </p:spTree>
    <p:extLst>
      <p:ext uri="{BB962C8B-B14F-4D97-AF65-F5344CB8AC3E}">
        <p14:creationId xmlns:p14="http://schemas.microsoft.com/office/powerpoint/2010/main" val="153652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Manipulatives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6E3552E-C944-4C33-9527-E7600302F047}"/>
              </a:ext>
            </a:extLst>
          </p:cNvPr>
          <p:cNvSpPr txBox="1">
            <a:spLocks/>
          </p:cNvSpPr>
          <p:nvPr/>
        </p:nvSpPr>
        <p:spPr>
          <a:xfrm>
            <a:off x="972845" y="5180627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Toys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8EFC9A-FF07-44FE-8B9C-DFCD2BAFEE3C}"/>
              </a:ext>
            </a:extLst>
          </p:cNvPr>
          <p:cNvSpPr txBox="1">
            <a:spLocks/>
          </p:cNvSpPr>
          <p:nvPr/>
        </p:nvSpPr>
        <p:spPr>
          <a:xfrm>
            <a:off x="4262946" y="5180625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Stones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642A861-E697-4AD3-B729-8BEDC1E640B9}"/>
              </a:ext>
            </a:extLst>
          </p:cNvPr>
          <p:cNvSpPr txBox="1">
            <a:spLocks/>
          </p:cNvSpPr>
          <p:nvPr/>
        </p:nvSpPr>
        <p:spPr>
          <a:xfrm>
            <a:off x="9795955" y="5333024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Wood</a:t>
            </a:r>
          </a:p>
        </p:txBody>
      </p:sp>
      <p:pic>
        <p:nvPicPr>
          <p:cNvPr id="4098" name="Picture 2" descr="Sliding Toy Cars Simulation Racing Car Toy Mini Alloy Vehicle Car Model  Stuffer Gift for Kids New | Fruugo UK">
            <a:extLst>
              <a:ext uri="{FF2B5EF4-FFF2-40B4-BE49-F238E27FC236}">
                <a16:creationId xmlns:a16="http://schemas.microsoft.com/office/drawing/2014/main" id="{0751C0F0-9A8C-4A12-8187-DBE01CCF8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8" y="1690687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orry stone - Wikipedia">
            <a:extLst>
              <a:ext uri="{FF2B5EF4-FFF2-40B4-BE49-F238E27FC236}">
                <a16:creationId xmlns:a16="http://schemas.microsoft.com/office/drawing/2014/main" id="{AD34124E-72C0-490E-915D-49FE60A1B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70" y="1761709"/>
            <a:ext cx="2423013" cy="27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ow are seashells created? Or any other shell, such as a snail's or a  turtle's? | Scientific American">
            <a:extLst>
              <a:ext uri="{FF2B5EF4-FFF2-40B4-BE49-F238E27FC236}">
                <a16:creationId xmlns:a16="http://schemas.microsoft.com/office/drawing/2014/main" id="{57213432-127B-481C-B7BC-EDCEC5678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78354" y="2215580"/>
            <a:ext cx="2723225" cy="181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ab-Grown Wood Could Save Your Next DIY | Synthetic Lumber">
            <a:extLst>
              <a:ext uri="{FF2B5EF4-FFF2-40B4-BE49-F238E27FC236}">
                <a16:creationId xmlns:a16="http://schemas.microsoft.com/office/drawing/2014/main" id="{E6157768-EF9C-46DE-A26B-07B155531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14" y="243840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C4C2F44-429F-40D4-8B36-D21120B8FDF7}"/>
              </a:ext>
            </a:extLst>
          </p:cNvPr>
          <p:cNvSpPr txBox="1">
            <a:spLocks/>
          </p:cNvSpPr>
          <p:nvPr/>
        </p:nvSpPr>
        <p:spPr>
          <a:xfrm>
            <a:off x="7423582" y="5333024"/>
            <a:ext cx="1576526" cy="544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Shells</a:t>
            </a:r>
          </a:p>
        </p:txBody>
      </p:sp>
    </p:spTree>
    <p:extLst>
      <p:ext uri="{BB962C8B-B14F-4D97-AF65-F5344CB8AC3E}">
        <p14:creationId xmlns:p14="http://schemas.microsoft.com/office/powerpoint/2010/main" val="167591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921527"/>
          </a:xfrm>
        </p:spPr>
        <p:txBody>
          <a:bodyPr>
            <a:normAutofit/>
          </a:bodyPr>
          <a:lstStyle/>
          <a:p>
            <a:r>
              <a:rPr lang="en-GB" dirty="0"/>
              <a:t>Concrete &gt; Pictorial &gt; Abstract</a:t>
            </a:r>
          </a:p>
          <a:p>
            <a:pPr lvl="1"/>
            <a:endParaRPr lang="en-GB" dirty="0"/>
          </a:p>
        </p:txBody>
      </p:sp>
      <p:pic>
        <p:nvPicPr>
          <p:cNvPr id="5122" name="Picture 2" descr="St Christopher's Church of England Primary School - The CPA Approach">
            <a:extLst>
              <a:ext uri="{FF2B5EF4-FFF2-40B4-BE49-F238E27FC236}">
                <a16:creationId xmlns:a16="http://schemas.microsoft.com/office/drawing/2014/main" id="{28D308FC-FB5B-4FF8-85D3-25573E56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0691"/>
            <a:ext cx="5989468" cy="44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39E02D-C3C1-4104-A949-84EA27B95517}"/>
              </a:ext>
            </a:extLst>
          </p:cNvPr>
          <p:cNvSpPr txBox="1">
            <a:spLocks/>
          </p:cNvSpPr>
          <p:nvPr/>
        </p:nvSpPr>
        <p:spPr>
          <a:xfrm>
            <a:off x="6827668" y="2085745"/>
            <a:ext cx="5112798" cy="46346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This approach is what we are currently developing to ensure that it is embedded throughout school</a:t>
            </a:r>
          </a:p>
          <a:p>
            <a:r>
              <a:rPr lang="en-GB" dirty="0"/>
              <a:t>Not all children will need the concrete or pictorial phase</a:t>
            </a:r>
          </a:p>
          <a:p>
            <a:r>
              <a:rPr lang="en-GB" dirty="0"/>
              <a:t>We have invested in resources for each class so that children can access the learning</a:t>
            </a:r>
          </a:p>
          <a:p>
            <a:r>
              <a:rPr lang="en-GB" dirty="0"/>
              <a:t>This approach will support children with their understanding of what they’re learning and also with strategies to answer questions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303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FEB7-DA19-4B84-BB77-37AA4A9F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We Teach Maths -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2B8CC-CE0B-4F07-84E5-D2EAE3A0B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348"/>
            <a:ext cx="10515600" cy="4921527"/>
          </a:xfrm>
        </p:spPr>
        <p:txBody>
          <a:bodyPr>
            <a:normAutofit/>
          </a:bodyPr>
          <a:lstStyle/>
          <a:p>
            <a:r>
              <a:rPr lang="en-GB" dirty="0"/>
              <a:t>Concrete &gt; Pictorial &gt; Abstract</a:t>
            </a:r>
          </a:p>
          <a:p>
            <a:pPr lvl="1"/>
            <a:endParaRPr lang="en-GB" dirty="0"/>
          </a:p>
        </p:txBody>
      </p:sp>
      <p:pic>
        <p:nvPicPr>
          <p:cNvPr id="5122" name="Picture 2" descr="St Christopher's Church of England Primary School - The CPA Approach">
            <a:extLst>
              <a:ext uri="{FF2B5EF4-FFF2-40B4-BE49-F238E27FC236}">
                <a16:creationId xmlns:a16="http://schemas.microsoft.com/office/drawing/2014/main" id="{28D308FC-FB5B-4FF8-85D3-25573E56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0691"/>
            <a:ext cx="5989468" cy="44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39E02D-C3C1-4104-A949-84EA27B95517}"/>
              </a:ext>
            </a:extLst>
          </p:cNvPr>
          <p:cNvSpPr txBox="1">
            <a:spLocks/>
          </p:cNvSpPr>
          <p:nvPr/>
        </p:nvSpPr>
        <p:spPr>
          <a:xfrm>
            <a:off x="6827668" y="2085745"/>
            <a:ext cx="5112798" cy="4634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When children are doing their maths homework</a:t>
            </a:r>
          </a:p>
          <a:p>
            <a:pPr lvl="1"/>
            <a:r>
              <a:rPr lang="en-GB" dirty="0"/>
              <a:t>It is ok for them to use concrete objects or to draw pictures to support them</a:t>
            </a:r>
          </a:p>
          <a:p>
            <a:r>
              <a:rPr lang="en-GB" dirty="0"/>
              <a:t>This is what they do in class</a:t>
            </a:r>
          </a:p>
          <a:p>
            <a:r>
              <a:rPr lang="en-GB" dirty="0"/>
              <a:t>This is what they do during assessments (SATs – marks for workings out)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17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79323d-bcd9-4829-ae8e-04ae6b6fb0b5">
      <Terms xmlns="http://schemas.microsoft.com/office/infopath/2007/PartnerControls"/>
    </lcf76f155ced4ddcb4097134ff3c332f>
    <TaxCatchAll xmlns="5a7bb89c-85fc-4bc1-94a5-1cfe411e0c2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054F563679E43AEE30E139182C02D" ma:contentTypeVersion="18" ma:contentTypeDescription="Create a new document." ma:contentTypeScope="" ma:versionID="5903f137cc920beae5d2d426097bf64d">
  <xsd:schema xmlns:xsd="http://www.w3.org/2001/XMLSchema" xmlns:xs="http://www.w3.org/2001/XMLSchema" xmlns:p="http://schemas.microsoft.com/office/2006/metadata/properties" xmlns:ns2="ae79323d-bcd9-4829-ae8e-04ae6b6fb0b5" xmlns:ns3="5a7bb89c-85fc-4bc1-94a5-1cfe411e0c23" targetNamespace="http://schemas.microsoft.com/office/2006/metadata/properties" ma:root="true" ma:fieldsID="d47c7679afcd1a24bfb45eb2b3abc4d5" ns2:_="" ns3:_="">
    <xsd:import namespace="ae79323d-bcd9-4829-ae8e-04ae6b6fb0b5"/>
    <xsd:import namespace="5a7bb89c-85fc-4bc1-94a5-1cfe411e0c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79323d-bcd9-4829-ae8e-04ae6b6fb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7f4c691-d9bf-4cb9-9a01-38f7af67c6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bb89c-85fc-4bc1-94a5-1cfe411e0c2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a02d54ec-7058-4280-8c0f-b858ad95c44f}" ma:internalName="TaxCatchAll" ma:showField="CatchAllData" ma:web="5a7bb89c-85fc-4bc1-94a5-1cfe411e0c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D0442E-0775-4336-9E7C-7A6F15FFFE35}">
  <ds:schemaRefs>
    <ds:schemaRef ds:uri="http://schemas.microsoft.com/office/2006/metadata/properties"/>
    <ds:schemaRef ds:uri="http://schemas.microsoft.com/office/infopath/2007/PartnerControls"/>
    <ds:schemaRef ds:uri="ae79323d-bcd9-4829-ae8e-04ae6b6fb0b5"/>
    <ds:schemaRef ds:uri="5a7bb89c-85fc-4bc1-94a5-1cfe411e0c23"/>
  </ds:schemaRefs>
</ds:datastoreItem>
</file>

<file path=customXml/itemProps2.xml><?xml version="1.0" encoding="utf-8"?>
<ds:datastoreItem xmlns:ds="http://schemas.openxmlformats.org/officeDocument/2006/customXml" ds:itemID="{71F0088A-6A1F-4F96-BC03-2D9F56C4B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79323d-bcd9-4829-ae8e-04ae6b6fb0b5"/>
    <ds:schemaRef ds:uri="5a7bb89c-85fc-4bc1-94a5-1cfe411e0c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A7835-6090-4B35-9A7D-DF296500FC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3376</TotalTime>
  <Words>920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I Can Help Maths</vt:lpstr>
      <vt:lpstr>Introduction</vt:lpstr>
      <vt:lpstr>Agenda</vt:lpstr>
      <vt:lpstr>Maths at St James</vt:lpstr>
      <vt:lpstr>How We Teach Maths</vt:lpstr>
      <vt:lpstr>How We Teach Maths - Manipulatives</vt:lpstr>
      <vt:lpstr>How We Teach Maths - Manipulatives</vt:lpstr>
      <vt:lpstr>How We Teach Maths - Approach</vt:lpstr>
      <vt:lpstr>How We Teach Maths - Approach</vt:lpstr>
      <vt:lpstr>How We Teach Maths - Approach</vt:lpstr>
      <vt:lpstr>How We Teach Maths - Process</vt:lpstr>
      <vt:lpstr>How We Teach Maths - Process</vt:lpstr>
      <vt:lpstr>What it looks like in books</vt:lpstr>
      <vt:lpstr>What it looks like in books</vt:lpstr>
      <vt:lpstr>How you can help - KIRFs</vt:lpstr>
      <vt:lpstr>How you can help – KIRFs Example</vt:lpstr>
      <vt:lpstr>How you can help – Practise Times Tables</vt:lpstr>
      <vt:lpstr>How you can help – Homework</vt:lpstr>
      <vt:lpstr>How you can help – School Website</vt:lpstr>
      <vt:lpstr>How you can help – Calculation Policy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Help Read, Write Inc Phonics</dc:title>
  <dc:creator>Tim Wildey</dc:creator>
  <cp:lastModifiedBy>Tim Wildey</cp:lastModifiedBy>
  <cp:revision>9</cp:revision>
  <dcterms:created xsi:type="dcterms:W3CDTF">2024-09-10T18:26:15Z</dcterms:created>
  <dcterms:modified xsi:type="dcterms:W3CDTF">2024-10-08T15:09:49Z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0x010100F73054F563679E43AEE30E139182C02D</vt:lpwstr>
  </property>
  <property fmtid="{D5CDD505-2E9C-101B-9397-08002B2CF9AE}" pid="3" name="MediaServiceImageTags">
    <vt:lpwstr/>
  </property>
</Properties>
</file>