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4"/>
  </p:sldMasterIdLst>
  <p:sldIdLst>
    <p:sldId id="256" r:id="rId5"/>
    <p:sldId id="280" r:id="rId6"/>
    <p:sldId id="309" r:id="rId7"/>
    <p:sldId id="281" r:id="rId8"/>
    <p:sldId id="307" r:id="rId9"/>
    <p:sldId id="310" r:id="rId10"/>
    <p:sldId id="293" r:id="rId11"/>
    <p:sldId id="294" r:id="rId12"/>
    <p:sldId id="313" r:id="rId13"/>
    <p:sldId id="311" r:id="rId14"/>
    <p:sldId id="297" r:id="rId15"/>
    <p:sldId id="315" r:id="rId16"/>
    <p:sldId id="312" r:id="rId17"/>
    <p:sldId id="261" r:id="rId18"/>
    <p:sldId id="316" r:id="rId19"/>
    <p:sldId id="318" r:id="rId20"/>
    <p:sldId id="317" r:id="rId21"/>
    <p:sldId id="306" r:id="rId22"/>
    <p:sldId id="288" r:id="rId23"/>
    <p:sldId id="319" r:id="rId24"/>
    <p:sldId id="320" r:id="rId25"/>
    <p:sldId id="314" r:id="rId26"/>
    <p:sldId id="274" r:id="rId27"/>
    <p:sldId id="296" r:id="rId28"/>
    <p:sldId id="305" r:id="rId29"/>
    <p:sldId id="3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England" userId="2da6a0d4-6fd5-4167-807f-f01a69b17455" providerId="ADAL" clId="{F189B602-2F39-4484-A98D-6E11958AB8CE}"/>
    <pc:docChg chg="undo custSel addSld delSld modSld">
      <pc:chgData name="Grace England" userId="2da6a0d4-6fd5-4167-807f-f01a69b17455" providerId="ADAL" clId="{F189B602-2F39-4484-A98D-6E11958AB8CE}" dt="2024-11-19T16:53:54.042" v="5443" actId="20577"/>
      <pc:docMkLst>
        <pc:docMk/>
      </pc:docMkLst>
      <pc:sldChg chg="del">
        <pc:chgData name="Grace England" userId="2da6a0d4-6fd5-4167-807f-f01a69b17455" providerId="ADAL" clId="{F189B602-2F39-4484-A98D-6E11958AB8CE}" dt="2024-11-14T14:06:01.165" v="528" actId="47"/>
        <pc:sldMkLst>
          <pc:docMk/>
          <pc:sldMk cId="1663858305" sldId="258"/>
        </pc:sldMkLst>
      </pc:sldChg>
      <pc:sldChg chg="del">
        <pc:chgData name="Grace England" userId="2da6a0d4-6fd5-4167-807f-f01a69b17455" providerId="ADAL" clId="{F189B602-2F39-4484-A98D-6E11958AB8CE}" dt="2024-11-14T14:07:15.393" v="565" actId="47"/>
        <pc:sldMkLst>
          <pc:docMk/>
          <pc:sldMk cId="3564422318" sldId="260"/>
        </pc:sldMkLst>
      </pc:sldChg>
      <pc:sldChg chg="addSp modSp mod">
        <pc:chgData name="Grace England" userId="2da6a0d4-6fd5-4167-807f-f01a69b17455" providerId="ADAL" clId="{F189B602-2F39-4484-A98D-6E11958AB8CE}" dt="2024-11-19T09:16:06.360" v="4775" actId="20577"/>
        <pc:sldMkLst>
          <pc:docMk/>
          <pc:sldMk cId="3677604543" sldId="261"/>
        </pc:sldMkLst>
        <pc:spChg chg="mod">
          <ac:chgData name="Grace England" userId="2da6a0d4-6fd5-4167-807f-f01a69b17455" providerId="ADAL" clId="{F189B602-2F39-4484-A98D-6E11958AB8CE}" dt="2024-11-14T14:07:26.673" v="580" actId="20577"/>
          <ac:spMkLst>
            <pc:docMk/>
            <pc:sldMk cId="3677604543" sldId="261"/>
            <ac:spMk id="2" creationId="{00000000-0000-0000-0000-000000000000}"/>
          </ac:spMkLst>
        </pc:spChg>
        <pc:spChg chg="mod">
          <ac:chgData name="Grace England" userId="2da6a0d4-6fd5-4167-807f-f01a69b17455" providerId="ADAL" clId="{F189B602-2F39-4484-A98D-6E11958AB8CE}" dt="2024-11-19T09:16:06.360" v="4775" actId="20577"/>
          <ac:spMkLst>
            <pc:docMk/>
            <pc:sldMk cId="3677604543" sldId="261"/>
            <ac:spMk id="3" creationId="{00000000-0000-0000-0000-000000000000}"/>
          </ac:spMkLst>
        </pc:spChg>
        <pc:spChg chg="add mod">
          <ac:chgData name="Grace England" userId="2da6a0d4-6fd5-4167-807f-f01a69b17455" providerId="ADAL" clId="{F189B602-2F39-4484-A98D-6E11958AB8CE}" dt="2024-11-17T09:25:46.980" v="3111" actId="1076"/>
          <ac:spMkLst>
            <pc:docMk/>
            <pc:sldMk cId="3677604543" sldId="261"/>
            <ac:spMk id="4" creationId="{269821DF-0377-4B1B-8EAE-73EA15C73815}"/>
          </ac:spMkLst>
        </pc:spChg>
        <pc:spChg chg="add mod">
          <ac:chgData name="Grace England" userId="2da6a0d4-6fd5-4167-807f-f01a69b17455" providerId="ADAL" clId="{F189B602-2F39-4484-A98D-6E11958AB8CE}" dt="2024-11-17T09:25:50.035" v="3112" actId="1076"/>
          <ac:spMkLst>
            <pc:docMk/>
            <pc:sldMk cId="3677604543" sldId="261"/>
            <ac:spMk id="5" creationId="{A460A900-C276-4C73-A752-535D46B303CE}"/>
          </ac:spMkLst>
        </pc:spChg>
      </pc:sldChg>
      <pc:sldChg chg="modSp add del mod">
        <pc:chgData name="Grace England" userId="2da6a0d4-6fd5-4167-807f-f01a69b17455" providerId="ADAL" clId="{F189B602-2F39-4484-A98D-6E11958AB8CE}" dt="2024-11-17T09:33:51.639" v="3410" actId="47"/>
        <pc:sldMkLst>
          <pc:docMk/>
          <pc:sldMk cId="523032722" sldId="263"/>
        </pc:sldMkLst>
        <pc:picChg chg="mod">
          <ac:chgData name="Grace England" userId="2da6a0d4-6fd5-4167-807f-f01a69b17455" providerId="ADAL" clId="{F189B602-2F39-4484-A98D-6E11958AB8CE}" dt="2024-11-17T09:29:59.071" v="3272" actId="1076"/>
          <ac:picMkLst>
            <pc:docMk/>
            <pc:sldMk cId="523032722" sldId="263"/>
            <ac:picMk id="5" creationId="{F19A500D-AADF-4701-8FCA-43CC4C3280C6}"/>
          </ac:picMkLst>
        </pc:picChg>
      </pc:sldChg>
      <pc:sldChg chg="modSp mod">
        <pc:chgData name="Grace England" userId="2da6a0d4-6fd5-4167-807f-f01a69b17455" providerId="ADAL" clId="{F189B602-2F39-4484-A98D-6E11958AB8CE}" dt="2024-11-19T16:52:42.091" v="5413" actId="20577"/>
        <pc:sldMkLst>
          <pc:docMk/>
          <pc:sldMk cId="3127791889" sldId="280"/>
        </pc:sldMkLst>
        <pc:spChg chg="mod">
          <ac:chgData name="Grace England" userId="2da6a0d4-6fd5-4167-807f-f01a69b17455" providerId="ADAL" clId="{F189B602-2F39-4484-A98D-6E11958AB8CE}" dt="2024-11-19T16:52:42.091" v="5413" actId="20577"/>
          <ac:spMkLst>
            <pc:docMk/>
            <pc:sldMk cId="3127791889" sldId="280"/>
            <ac:spMk id="3" creationId="{F0416ED8-97A5-4A45-B32F-D4CC44AF4881}"/>
          </ac:spMkLst>
        </pc:spChg>
      </pc:sldChg>
      <pc:sldChg chg="addSp delSp modSp mod">
        <pc:chgData name="Grace England" userId="2da6a0d4-6fd5-4167-807f-f01a69b17455" providerId="ADAL" clId="{F189B602-2F39-4484-A98D-6E11958AB8CE}" dt="2024-11-17T09:11:44.249" v="2358" actId="1076"/>
        <pc:sldMkLst>
          <pc:docMk/>
          <pc:sldMk cId="1778506598" sldId="281"/>
        </pc:sldMkLst>
        <pc:spChg chg="mod">
          <ac:chgData name="Grace England" userId="2da6a0d4-6fd5-4167-807f-f01a69b17455" providerId="ADAL" clId="{F189B602-2F39-4484-A98D-6E11958AB8CE}" dt="2024-11-14T13:59:34.190" v="63" actId="20577"/>
          <ac:spMkLst>
            <pc:docMk/>
            <pc:sldMk cId="1778506598" sldId="281"/>
            <ac:spMk id="2" creationId="{5D880141-C222-4643-8226-1C126CAA14B1}"/>
          </ac:spMkLst>
        </pc:spChg>
        <pc:spChg chg="mod">
          <ac:chgData name="Grace England" userId="2da6a0d4-6fd5-4167-807f-f01a69b17455" providerId="ADAL" clId="{F189B602-2F39-4484-A98D-6E11958AB8CE}" dt="2024-11-17T09:11:30.181" v="2353" actId="403"/>
          <ac:spMkLst>
            <pc:docMk/>
            <pc:sldMk cId="1778506598" sldId="281"/>
            <ac:spMk id="6" creationId="{16FB48AD-2269-4E1F-B0AF-0C5B46A28B57}"/>
          </ac:spMkLst>
        </pc:spChg>
        <pc:spChg chg="del mod">
          <ac:chgData name="Grace England" userId="2da6a0d4-6fd5-4167-807f-f01a69b17455" providerId="ADAL" clId="{F189B602-2F39-4484-A98D-6E11958AB8CE}" dt="2024-11-14T14:03:23.353" v="223"/>
          <ac:spMkLst>
            <pc:docMk/>
            <pc:sldMk cId="1778506598" sldId="281"/>
            <ac:spMk id="10" creationId="{E45C0196-070F-49FB-ABBA-A8936FCB047C}"/>
          </ac:spMkLst>
        </pc:spChg>
        <pc:picChg chg="add del mod">
          <ac:chgData name="Grace England" userId="2da6a0d4-6fd5-4167-807f-f01a69b17455" providerId="ADAL" clId="{F189B602-2F39-4484-A98D-6E11958AB8CE}" dt="2024-11-17T08:52:03.107" v="1955" actId="478"/>
          <ac:picMkLst>
            <pc:docMk/>
            <pc:sldMk cId="1778506598" sldId="281"/>
            <ac:picMk id="1026" creationId="{F1F7AFC3-66B4-4686-A3F9-A9C0A3D7A5F8}"/>
          </ac:picMkLst>
        </pc:picChg>
        <pc:picChg chg="add mod">
          <ac:chgData name="Grace England" userId="2da6a0d4-6fd5-4167-807f-f01a69b17455" providerId="ADAL" clId="{F189B602-2F39-4484-A98D-6E11958AB8CE}" dt="2024-11-17T09:11:44.249" v="2358" actId="1076"/>
          <ac:picMkLst>
            <pc:docMk/>
            <pc:sldMk cId="1778506598" sldId="281"/>
            <ac:picMk id="1028" creationId="{3796F350-3AA0-4CD3-A19A-B6A987DF7B80}"/>
          </ac:picMkLst>
        </pc:picChg>
      </pc:sldChg>
      <pc:sldChg chg="del">
        <pc:chgData name="Grace England" userId="2da6a0d4-6fd5-4167-807f-f01a69b17455" providerId="ADAL" clId="{F189B602-2F39-4484-A98D-6E11958AB8CE}" dt="2024-11-14T14:07:14.720" v="564" actId="47"/>
        <pc:sldMkLst>
          <pc:docMk/>
          <pc:sldMk cId="3443301829" sldId="282"/>
        </pc:sldMkLst>
      </pc:sldChg>
      <pc:sldChg chg="modSp del mod">
        <pc:chgData name="Grace England" userId="2da6a0d4-6fd5-4167-807f-f01a69b17455" providerId="ADAL" clId="{F189B602-2F39-4484-A98D-6E11958AB8CE}" dt="2024-11-14T20:08:14.674" v="1442" actId="47"/>
        <pc:sldMkLst>
          <pc:docMk/>
          <pc:sldMk cId="3098600737" sldId="283"/>
        </pc:sldMkLst>
        <pc:spChg chg="mod">
          <ac:chgData name="Grace England" userId="2da6a0d4-6fd5-4167-807f-f01a69b17455" providerId="ADAL" clId="{F189B602-2F39-4484-A98D-6E11958AB8CE}" dt="2024-11-14T20:08:06.159" v="1439" actId="20577"/>
          <ac:spMkLst>
            <pc:docMk/>
            <pc:sldMk cId="3098600737" sldId="283"/>
            <ac:spMk id="2" creationId="{00000000-0000-0000-0000-000000000000}"/>
          </ac:spMkLst>
        </pc:spChg>
        <pc:spChg chg="mod">
          <ac:chgData name="Grace England" userId="2da6a0d4-6fd5-4167-807f-f01a69b17455" providerId="ADAL" clId="{F189B602-2F39-4484-A98D-6E11958AB8CE}" dt="2024-11-14T20:06:10.005" v="1424" actId="20577"/>
          <ac:spMkLst>
            <pc:docMk/>
            <pc:sldMk cId="3098600737" sldId="283"/>
            <ac:spMk id="3" creationId="{00000000-0000-0000-0000-000000000000}"/>
          </ac:spMkLst>
        </pc:spChg>
      </pc:sldChg>
      <pc:sldChg chg="del">
        <pc:chgData name="Grace England" userId="2da6a0d4-6fd5-4167-807f-f01a69b17455" providerId="ADAL" clId="{F189B602-2F39-4484-A98D-6E11958AB8CE}" dt="2024-11-14T20:08:24.257" v="1444" actId="47"/>
        <pc:sldMkLst>
          <pc:docMk/>
          <pc:sldMk cId="1363660617" sldId="284"/>
        </pc:sldMkLst>
      </pc:sldChg>
      <pc:sldChg chg="del">
        <pc:chgData name="Grace England" userId="2da6a0d4-6fd5-4167-807f-f01a69b17455" providerId="ADAL" clId="{F189B602-2F39-4484-A98D-6E11958AB8CE}" dt="2024-11-14T20:08:25.427" v="1445" actId="47"/>
        <pc:sldMkLst>
          <pc:docMk/>
          <pc:sldMk cId="3606084774" sldId="285"/>
        </pc:sldMkLst>
      </pc:sldChg>
      <pc:sldChg chg="del">
        <pc:chgData name="Grace England" userId="2da6a0d4-6fd5-4167-807f-f01a69b17455" providerId="ADAL" clId="{F189B602-2F39-4484-A98D-6E11958AB8CE}" dt="2024-11-14T20:08:12.593" v="1441" actId="47"/>
        <pc:sldMkLst>
          <pc:docMk/>
          <pc:sldMk cId="1650364059" sldId="286"/>
        </pc:sldMkLst>
      </pc:sldChg>
      <pc:sldChg chg="del">
        <pc:chgData name="Grace England" userId="2da6a0d4-6fd5-4167-807f-f01a69b17455" providerId="ADAL" clId="{F189B602-2F39-4484-A98D-6E11958AB8CE}" dt="2024-11-14T20:08:26.160" v="1446" actId="47"/>
        <pc:sldMkLst>
          <pc:docMk/>
          <pc:sldMk cId="37728690" sldId="287"/>
        </pc:sldMkLst>
      </pc:sldChg>
      <pc:sldChg chg="addSp delSp modSp mod">
        <pc:chgData name="Grace England" userId="2da6a0d4-6fd5-4167-807f-f01a69b17455" providerId="ADAL" clId="{F189B602-2F39-4484-A98D-6E11958AB8CE}" dt="2024-11-18T11:30:13.322" v="3953" actId="14100"/>
        <pc:sldMkLst>
          <pc:docMk/>
          <pc:sldMk cId="3532829271" sldId="288"/>
        </pc:sldMkLst>
        <pc:spChg chg="mod">
          <ac:chgData name="Grace England" userId="2da6a0d4-6fd5-4167-807f-f01a69b17455" providerId="ADAL" clId="{F189B602-2F39-4484-A98D-6E11958AB8CE}" dt="2024-11-14T20:08:44.013" v="1494" actId="20577"/>
          <ac:spMkLst>
            <pc:docMk/>
            <pc:sldMk cId="3532829271" sldId="288"/>
            <ac:spMk id="2" creationId="{B4279815-FEEF-4172-99E6-F6E5B2B4EB8C}"/>
          </ac:spMkLst>
        </pc:spChg>
        <pc:spChg chg="mod">
          <ac:chgData name="Grace England" userId="2da6a0d4-6fd5-4167-807f-f01a69b17455" providerId="ADAL" clId="{F189B602-2F39-4484-A98D-6E11958AB8CE}" dt="2024-11-18T11:22:37.607" v="3939" actId="1076"/>
          <ac:spMkLst>
            <pc:docMk/>
            <pc:sldMk cId="3532829271" sldId="288"/>
            <ac:spMk id="3" creationId="{721BA05D-4E23-4E2E-B368-EF040DEBD7F9}"/>
          </ac:spMkLst>
        </pc:spChg>
        <pc:picChg chg="del">
          <ac:chgData name="Grace England" userId="2da6a0d4-6fd5-4167-807f-f01a69b17455" providerId="ADAL" clId="{F189B602-2F39-4484-A98D-6E11958AB8CE}" dt="2024-11-17T09:37:03.709" v="3604" actId="478"/>
          <ac:picMkLst>
            <pc:docMk/>
            <pc:sldMk cId="3532829271" sldId="288"/>
            <ac:picMk id="5" creationId="{DBA2F387-212B-41CA-BE77-7BCBE7D97F64}"/>
          </ac:picMkLst>
        </pc:picChg>
        <pc:picChg chg="add mod">
          <ac:chgData name="Grace England" userId="2da6a0d4-6fd5-4167-807f-f01a69b17455" providerId="ADAL" clId="{F189B602-2F39-4484-A98D-6E11958AB8CE}" dt="2024-11-18T11:30:13.322" v="3953" actId="14100"/>
          <ac:picMkLst>
            <pc:docMk/>
            <pc:sldMk cId="3532829271" sldId="288"/>
            <ac:picMk id="5" creationId="{EB534388-DE58-4EE8-B06C-08CC8C99E655}"/>
          </ac:picMkLst>
        </pc:picChg>
        <pc:picChg chg="del">
          <ac:chgData name="Grace England" userId="2da6a0d4-6fd5-4167-807f-f01a69b17455" providerId="ADAL" clId="{F189B602-2F39-4484-A98D-6E11958AB8CE}" dt="2024-11-17T09:37:02.188" v="3603" actId="478"/>
          <ac:picMkLst>
            <pc:docMk/>
            <pc:sldMk cId="3532829271" sldId="288"/>
            <ac:picMk id="7" creationId="{A6B9618C-E654-4C60-8BB5-C78AC37DCA50}"/>
          </ac:picMkLst>
        </pc:picChg>
      </pc:sldChg>
      <pc:sldChg chg="del">
        <pc:chgData name="Grace England" userId="2da6a0d4-6fd5-4167-807f-f01a69b17455" providerId="ADAL" clId="{F189B602-2F39-4484-A98D-6E11958AB8CE}" dt="2024-11-14T20:03:38.141" v="1119" actId="47"/>
        <pc:sldMkLst>
          <pc:docMk/>
          <pc:sldMk cId="3926455010" sldId="289"/>
        </pc:sldMkLst>
      </pc:sldChg>
      <pc:sldChg chg="addSp delSp modSp add del mod">
        <pc:chgData name="Grace England" userId="2da6a0d4-6fd5-4167-807f-f01a69b17455" providerId="ADAL" clId="{F189B602-2F39-4484-A98D-6E11958AB8CE}" dt="2024-11-17T09:01:48.745" v="2131"/>
        <pc:sldMkLst>
          <pc:docMk/>
          <pc:sldMk cId="292278675" sldId="293"/>
        </pc:sldMkLst>
        <pc:spChg chg="mod">
          <ac:chgData name="Grace England" userId="2da6a0d4-6fd5-4167-807f-f01a69b17455" providerId="ADAL" clId="{F189B602-2F39-4484-A98D-6E11958AB8CE}" dt="2024-11-14T14:05:43.623" v="512" actId="20577"/>
          <ac:spMkLst>
            <pc:docMk/>
            <pc:sldMk cId="292278675" sldId="293"/>
            <ac:spMk id="2" creationId="{00000000-0000-0000-0000-000000000000}"/>
          </ac:spMkLst>
        </pc:spChg>
        <pc:spChg chg="del">
          <ac:chgData name="Grace England" userId="2da6a0d4-6fd5-4167-807f-f01a69b17455" providerId="ADAL" clId="{F189B602-2F39-4484-A98D-6E11958AB8CE}" dt="2024-11-14T19:59:58.668" v="899" actId="478"/>
          <ac:spMkLst>
            <pc:docMk/>
            <pc:sldMk cId="292278675" sldId="293"/>
            <ac:spMk id="3" creationId="{64E2CEFA-015A-41B2-9A76-53F734BFE712}"/>
          </ac:spMkLst>
        </pc:spChg>
        <pc:spChg chg="add mod">
          <ac:chgData name="Grace England" userId="2da6a0d4-6fd5-4167-807f-f01a69b17455" providerId="ADAL" clId="{F189B602-2F39-4484-A98D-6E11958AB8CE}" dt="2024-11-17T09:00:47.760" v="2109" actId="20577"/>
          <ac:spMkLst>
            <pc:docMk/>
            <pc:sldMk cId="292278675" sldId="293"/>
            <ac:spMk id="4" creationId="{FA7BE215-B665-4F4A-8E39-60518AD8ECFF}"/>
          </ac:spMkLst>
        </pc:spChg>
        <pc:spChg chg="del">
          <ac:chgData name="Grace England" userId="2da6a0d4-6fd5-4167-807f-f01a69b17455" providerId="ADAL" clId="{F189B602-2F39-4484-A98D-6E11958AB8CE}" dt="2024-11-14T19:59:52.723" v="898" actId="478"/>
          <ac:spMkLst>
            <pc:docMk/>
            <pc:sldMk cId="292278675" sldId="293"/>
            <ac:spMk id="5" creationId="{0F8F487C-227A-44C7-86E5-4461E58B519B}"/>
          </ac:spMkLst>
        </pc:spChg>
        <pc:spChg chg="add del mod">
          <ac:chgData name="Grace England" userId="2da6a0d4-6fd5-4167-807f-f01a69b17455" providerId="ADAL" clId="{F189B602-2F39-4484-A98D-6E11958AB8CE}" dt="2024-11-17T09:00:42.976" v="2108" actId="478"/>
          <ac:spMkLst>
            <pc:docMk/>
            <pc:sldMk cId="292278675" sldId="293"/>
            <ac:spMk id="5" creationId="{E8B03540-A557-4380-8D8E-C5D4290D54C8}"/>
          </ac:spMkLst>
        </pc:spChg>
        <pc:spChg chg="add mod">
          <ac:chgData name="Grace England" userId="2da6a0d4-6fd5-4167-807f-f01a69b17455" providerId="ADAL" clId="{F189B602-2F39-4484-A98D-6E11958AB8CE}" dt="2024-11-17T09:01:48.745" v="2131"/>
          <ac:spMkLst>
            <pc:docMk/>
            <pc:sldMk cId="292278675" sldId="293"/>
            <ac:spMk id="7" creationId="{9EFBE339-DDAF-442D-80CA-4A7A21AC716F}"/>
          </ac:spMkLst>
        </pc:spChg>
        <pc:picChg chg="del">
          <ac:chgData name="Grace England" userId="2da6a0d4-6fd5-4167-807f-f01a69b17455" providerId="ADAL" clId="{F189B602-2F39-4484-A98D-6E11958AB8CE}" dt="2024-11-14T14:05:45.507" v="513" actId="478"/>
          <ac:picMkLst>
            <pc:docMk/>
            <pc:sldMk cId="292278675" sldId="293"/>
            <ac:picMk id="8" creationId="{00000000-0000-0000-0000-000000000000}"/>
          </ac:picMkLst>
        </pc:picChg>
        <pc:cxnChg chg="del">
          <ac:chgData name="Grace England" userId="2da6a0d4-6fd5-4167-807f-f01a69b17455" providerId="ADAL" clId="{F189B602-2F39-4484-A98D-6E11958AB8CE}" dt="2024-11-14T20:00:00.906" v="900" actId="478"/>
          <ac:cxnSpMkLst>
            <pc:docMk/>
            <pc:sldMk cId="292278675" sldId="293"/>
            <ac:cxnSpMk id="6" creationId="{7C13A0EA-E3D4-4F30-B4DF-C216899CD21F}"/>
          </ac:cxnSpMkLst>
        </pc:cxnChg>
        <pc:cxnChg chg="del">
          <ac:chgData name="Grace England" userId="2da6a0d4-6fd5-4167-807f-f01a69b17455" providerId="ADAL" clId="{F189B602-2F39-4484-A98D-6E11958AB8CE}" dt="2024-11-14T19:59:58.668" v="899" actId="478"/>
          <ac:cxnSpMkLst>
            <pc:docMk/>
            <pc:sldMk cId="292278675" sldId="293"/>
            <ac:cxnSpMk id="9" creationId="{C9C05664-5E64-449C-AC9E-1CB361EA8A20}"/>
          </ac:cxnSpMkLst>
        </pc:cxnChg>
      </pc:sldChg>
      <pc:sldChg chg="addSp delSp modSp mod">
        <pc:chgData name="Grace England" userId="2da6a0d4-6fd5-4167-807f-f01a69b17455" providerId="ADAL" clId="{F189B602-2F39-4484-A98D-6E11958AB8CE}" dt="2024-11-17T09:04:36.711" v="2163" actId="20577"/>
        <pc:sldMkLst>
          <pc:docMk/>
          <pc:sldMk cId="4174913445" sldId="294"/>
        </pc:sldMkLst>
        <pc:spChg chg="mod">
          <ac:chgData name="Grace England" userId="2da6a0d4-6fd5-4167-807f-f01a69b17455" providerId="ADAL" clId="{F189B602-2F39-4484-A98D-6E11958AB8CE}" dt="2024-11-17T09:04:36.711" v="2163" actId="20577"/>
          <ac:spMkLst>
            <pc:docMk/>
            <pc:sldMk cId="4174913445" sldId="294"/>
            <ac:spMk id="2" creationId="{F5C77DD3-EAD9-4D26-BBAD-B7C463AEB98F}"/>
          </ac:spMkLst>
        </pc:spChg>
        <pc:spChg chg="del mod">
          <ac:chgData name="Grace England" userId="2da6a0d4-6fd5-4167-807f-f01a69b17455" providerId="ADAL" clId="{F189B602-2F39-4484-A98D-6E11958AB8CE}" dt="2024-11-17T08:56:18.241" v="2016" actId="478"/>
          <ac:spMkLst>
            <pc:docMk/>
            <pc:sldMk cId="4174913445" sldId="294"/>
            <ac:spMk id="3" creationId="{F0416ED8-97A5-4A45-B32F-D4CC44AF4881}"/>
          </ac:spMkLst>
        </pc:spChg>
        <pc:picChg chg="add mod">
          <ac:chgData name="Grace England" userId="2da6a0d4-6fd5-4167-807f-f01a69b17455" providerId="ADAL" clId="{F189B602-2F39-4484-A98D-6E11958AB8CE}" dt="2024-11-17T09:02:12.179" v="2135" actId="1076"/>
          <ac:picMkLst>
            <pc:docMk/>
            <pc:sldMk cId="4174913445" sldId="294"/>
            <ac:picMk id="5" creationId="{7B0B6794-BCF0-4195-8A78-8A9E75DFFCB2}"/>
          </ac:picMkLst>
        </pc:picChg>
        <pc:picChg chg="add mod">
          <ac:chgData name="Grace England" userId="2da6a0d4-6fd5-4167-807f-f01a69b17455" providerId="ADAL" clId="{F189B602-2F39-4484-A98D-6E11958AB8CE}" dt="2024-11-17T09:02:26.602" v="2140" actId="1076"/>
          <ac:picMkLst>
            <pc:docMk/>
            <pc:sldMk cId="4174913445" sldId="294"/>
            <ac:picMk id="7" creationId="{15638ACA-83CF-4FEE-B41A-70B8A6E347B6}"/>
          </ac:picMkLst>
        </pc:picChg>
        <pc:picChg chg="add mod">
          <ac:chgData name="Grace England" userId="2da6a0d4-6fd5-4167-807f-f01a69b17455" providerId="ADAL" clId="{F189B602-2F39-4484-A98D-6E11958AB8CE}" dt="2024-11-17T09:02:45.860" v="2147" actId="14100"/>
          <ac:picMkLst>
            <pc:docMk/>
            <pc:sldMk cId="4174913445" sldId="294"/>
            <ac:picMk id="9" creationId="{3CD25D99-4D81-45B1-A795-FD260F866EA1}"/>
          </ac:picMkLst>
        </pc:picChg>
      </pc:sldChg>
      <pc:sldChg chg="del">
        <pc:chgData name="Grace England" userId="2da6a0d4-6fd5-4167-807f-f01a69b17455" providerId="ADAL" clId="{F189B602-2F39-4484-A98D-6E11958AB8CE}" dt="2024-11-14T14:05:35.237" v="498" actId="47"/>
        <pc:sldMkLst>
          <pc:docMk/>
          <pc:sldMk cId="1480718516" sldId="295"/>
        </pc:sldMkLst>
      </pc:sldChg>
      <pc:sldChg chg="modSp mod">
        <pc:chgData name="Grace England" userId="2da6a0d4-6fd5-4167-807f-f01a69b17455" providerId="ADAL" clId="{F189B602-2F39-4484-A98D-6E11958AB8CE}" dt="2024-11-17T09:38:00.223" v="3629" actId="20577"/>
        <pc:sldMkLst>
          <pc:docMk/>
          <pc:sldMk cId="1814982174" sldId="296"/>
        </pc:sldMkLst>
        <pc:spChg chg="mod">
          <ac:chgData name="Grace England" userId="2da6a0d4-6fd5-4167-807f-f01a69b17455" providerId="ADAL" clId="{F189B602-2F39-4484-A98D-6E11958AB8CE}" dt="2024-11-17T09:38:00.223" v="3629" actId="20577"/>
          <ac:spMkLst>
            <pc:docMk/>
            <pc:sldMk cId="1814982174" sldId="296"/>
            <ac:spMk id="3" creationId="{F0416ED8-97A5-4A45-B32F-D4CC44AF4881}"/>
          </ac:spMkLst>
        </pc:spChg>
      </pc:sldChg>
      <pc:sldChg chg="addSp delSp modSp mod">
        <pc:chgData name="Grace England" userId="2da6a0d4-6fd5-4167-807f-f01a69b17455" providerId="ADAL" clId="{F189B602-2F39-4484-A98D-6E11958AB8CE}" dt="2024-11-19T09:14:16.262" v="4666" actId="14100"/>
        <pc:sldMkLst>
          <pc:docMk/>
          <pc:sldMk cId="2205980245" sldId="297"/>
        </pc:sldMkLst>
        <pc:spChg chg="mod">
          <ac:chgData name="Grace England" userId="2da6a0d4-6fd5-4167-807f-f01a69b17455" providerId="ADAL" clId="{F189B602-2F39-4484-A98D-6E11958AB8CE}" dt="2024-11-19T09:14:16.262" v="4666" actId="14100"/>
          <ac:spMkLst>
            <pc:docMk/>
            <pc:sldMk cId="2205980245" sldId="297"/>
            <ac:spMk id="3" creationId="{F0416ED8-97A5-4A45-B32F-D4CC44AF4881}"/>
          </ac:spMkLst>
        </pc:spChg>
        <pc:spChg chg="add del">
          <ac:chgData name="Grace England" userId="2da6a0d4-6fd5-4167-807f-f01a69b17455" providerId="ADAL" clId="{F189B602-2F39-4484-A98D-6E11958AB8CE}" dt="2024-11-19T09:13:20.263" v="4635"/>
          <ac:spMkLst>
            <pc:docMk/>
            <pc:sldMk cId="2205980245" sldId="297"/>
            <ac:spMk id="4" creationId="{9DEE5B02-968C-43A7-ABF8-1BE22AFF385A}"/>
          </ac:spMkLst>
        </pc:spChg>
        <pc:spChg chg="add del mod">
          <ac:chgData name="Grace England" userId="2da6a0d4-6fd5-4167-807f-f01a69b17455" providerId="ADAL" clId="{F189B602-2F39-4484-A98D-6E11958AB8CE}" dt="2024-11-19T09:14:07.627" v="4660"/>
          <ac:spMkLst>
            <pc:docMk/>
            <pc:sldMk cId="2205980245" sldId="297"/>
            <ac:spMk id="5" creationId="{C224AEF0-0FFE-4072-8CCE-FCFCC72A3609}"/>
          </ac:spMkLst>
        </pc:spChg>
      </pc:sldChg>
      <pc:sldChg chg="del">
        <pc:chgData name="Grace England" userId="2da6a0d4-6fd5-4167-807f-f01a69b17455" providerId="ADAL" clId="{F189B602-2F39-4484-A98D-6E11958AB8CE}" dt="2024-11-14T14:06:53.539" v="530" actId="47"/>
        <pc:sldMkLst>
          <pc:docMk/>
          <pc:sldMk cId="427517325" sldId="298"/>
        </pc:sldMkLst>
      </pc:sldChg>
      <pc:sldChg chg="modSp mod">
        <pc:chgData name="Grace England" userId="2da6a0d4-6fd5-4167-807f-f01a69b17455" providerId="ADAL" clId="{F189B602-2F39-4484-A98D-6E11958AB8CE}" dt="2024-11-14T14:08:02.530" v="582" actId="207"/>
        <pc:sldMkLst>
          <pc:docMk/>
          <pc:sldMk cId="3523994657" sldId="301"/>
        </pc:sldMkLst>
        <pc:spChg chg="mod">
          <ac:chgData name="Grace England" userId="2da6a0d4-6fd5-4167-807f-f01a69b17455" providerId="ADAL" clId="{F189B602-2F39-4484-A98D-6E11958AB8CE}" dt="2024-11-14T14:08:02.530" v="582" actId="207"/>
          <ac:spMkLst>
            <pc:docMk/>
            <pc:sldMk cId="3523994657" sldId="301"/>
            <ac:spMk id="4" creationId="{3AC8BBB0-9442-4983-BB3A-45FDC8F74DFD}"/>
          </ac:spMkLst>
        </pc:spChg>
      </pc:sldChg>
      <pc:sldChg chg="del">
        <pc:chgData name="Grace England" userId="2da6a0d4-6fd5-4167-807f-f01a69b17455" providerId="ADAL" clId="{F189B602-2F39-4484-A98D-6E11958AB8CE}" dt="2024-11-14T20:08:11.532" v="1440" actId="47"/>
        <pc:sldMkLst>
          <pc:docMk/>
          <pc:sldMk cId="2471488192" sldId="302"/>
        </pc:sldMkLst>
      </pc:sldChg>
      <pc:sldChg chg="del">
        <pc:chgData name="Grace England" userId="2da6a0d4-6fd5-4167-807f-f01a69b17455" providerId="ADAL" clId="{F189B602-2F39-4484-A98D-6E11958AB8CE}" dt="2024-11-14T20:08:18.390" v="1443" actId="47"/>
        <pc:sldMkLst>
          <pc:docMk/>
          <pc:sldMk cId="672921371" sldId="303"/>
        </pc:sldMkLst>
      </pc:sldChg>
      <pc:sldChg chg="addSp delSp modSp mod">
        <pc:chgData name="Grace England" userId="2da6a0d4-6fd5-4167-807f-f01a69b17455" providerId="ADAL" clId="{F189B602-2F39-4484-A98D-6E11958AB8CE}" dt="2024-11-17T09:09:28.780" v="2225" actId="14100"/>
        <pc:sldMkLst>
          <pc:docMk/>
          <pc:sldMk cId="381462055" sldId="305"/>
        </pc:sldMkLst>
        <pc:spChg chg="mod">
          <ac:chgData name="Grace England" userId="2da6a0d4-6fd5-4167-807f-f01a69b17455" providerId="ADAL" clId="{F189B602-2F39-4484-A98D-6E11958AB8CE}" dt="2024-11-14T20:13:30.304" v="1926" actId="20577"/>
          <ac:spMkLst>
            <pc:docMk/>
            <pc:sldMk cId="381462055" sldId="305"/>
            <ac:spMk id="2" creationId="{82892772-2C90-4CE3-A556-75AADDF4BE3D}"/>
          </ac:spMkLst>
        </pc:spChg>
        <pc:spChg chg="add mod">
          <ac:chgData name="Grace England" userId="2da6a0d4-6fd5-4167-807f-f01a69b17455" providerId="ADAL" clId="{F189B602-2F39-4484-A98D-6E11958AB8CE}" dt="2024-11-14T20:15:42.615" v="1944" actId="20577"/>
          <ac:spMkLst>
            <pc:docMk/>
            <pc:sldMk cId="381462055" sldId="305"/>
            <ac:spMk id="4" creationId="{ECC97CB2-D22B-4078-9F0A-B9177F68A628}"/>
          </ac:spMkLst>
        </pc:spChg>
        <pc:spChg chg="add del">
          <ac:chgData name="Grace England" userId="2da6a0d4-6fd5-4167-807f-f01a69b17455" providerId="ADAL" clId="{F189B602-2F39-4484-A98D-6E11958AB8CE}" dt="2024-11-14T20:15:47.128" v="1946" actId="478"/>
          <ac:spMkLst>
            <pc:docMk/>
            <pc:sldMk cId="381462055" sldId="305"/>
            <ac:spMk id="12" creationId="{4D8FAFD2-D4C4-4EE1-84EF-94F49A31A440}"/>
          </ac:spMkLst>
        </pc:spChg>
        <pc:picChg chg="del">
          <ac:chgData name="Grace England" userId="2da6a0d4-6fd5-4167-807f-f01a69b17455" providerId="ADAL" clId="{F189B602-2F39-4484-A98D-6E11958AB8CE}" dt="2024-11-14T20:12:35.363" v="1884" actId="478"/>
          <ac:picMkLst>
            <pc:docMk/>
            <pc:sldMk cId="381462055" sldId="305"/>
            <ac:picMk id="5" creationId="{9FF36F6B-8EC2-4B77-B637-7368646FFDCB}"/>
          </ac:picMkLst>
        </pc:picChg>
        <pc:picChg chg="add mod">
          <ac:chgData name="Grace England" userId="2da6a0d4-6fd5-4167-807f-f01a69b17455" providerId="ADAL" clId="{F189B602-2F39-4484-A98D-6E11958AB8CE}" dt="2024-11-17T09:09:28.780" v="2225" actId="14100"/>
          <ac:picMkLst>
            <pc:docMk/>
            <pc:sldMk cId="381462055" sldId="305"/>
            <ac:picMk id="7" creationId="{47246959-BEF2-4FBB-9356-8D046A1D7F51}"/>
          </ac:picMkLst>
        </pc:picChg>
        <pc:picChg chg="add mod">
          <ac:chgData name="Grace England" userId="2da6a0d4-6fd5-4167-807f-f01a69b17455" providerId="ADAL" clId="{F189B602-2F39-4484-A98D-6E11958AB8CE}" dt="2024-11-17T09:09:18.638" v="2221" actId="1076"/>
          <ac:picMkLst>
            <pc:docMk/>
            <pc:sldMk cId="381462055" sldId="305"/>
            <ac:picMk id="9" creationId="{9B77B98E-1C63-43F5-B846-BEAB9FCA837A}"/>
          </ac:picMkLst>
        </pc:picChg>
        <pc:picChg chg="add mod">
          <ac:chgData name="Grace England" userId="2da6a0d4-6fd5-4167-807f-f01a69b17455" providerId="ADAL" clId="{F189B602-2F39-4484-A98D-6E11958AB8CE}" dt="2024-11-17T09:09:24.253" v="2223" actId="14100"/>
          <ac:picMkLst>
            <pc:docMk/>
            <pc:sldMk cId="381462055" sldId="305"/>
            <ac:picMk id="13" creationId="{56035CB1-F08A-4929-BCE1-FDF6F55D6474}"/>
          </ac:picMkLst>
        </pc:picChg>
        <pc:picChg chg="del">
          <ac:chgData name="Grace England" userId="2da6a0d4-6fd5-4167-807f-f01a69b17455" providerId="ADAL" clId="{F189B602-2F39-4484-A98D-6E11958AB8CE}" dt="2024-11-14T20:12:39.972" v="1885" actId="478"/>
          <ac:picMkLst>
            <pc:docMk/>
            <pc:sldMk cId="381462055" sldId="305"/>
            <ac:picMk id="4098" creationId="{A1803C3F-CDAA-4776-9126-1F2D4899EAC6}"/>
          </ac:picMkLst>
        </pc:picChg>
      </pc:sldChg>
      <pc:sldChg chg="modSp mod">
        <pc:chgData name="Grace England" userId="2da6a0d4-6fd5-4167-807f-f01a69b17455" providerId="ADAL" clId="{F189B602-2F39-4484-A98D-6E11958AB8CE}" dt="2024-11-18T11:31:07.659" v="4131" actId="20577"/>
        <pc:sldMkLst>
          <pc:docMk/>
          <pc:sldMk cId="1171410899" sldId="306"/>
        </pc:sldMkLst>
        <pc:spChg chg="mod">
          <ac:chgData name="Grace England" userId="2da6a0d4-6fd5-4167-807f-f01a69b17455" providerId="ADAL" clId="{F189B602-2F39-4484-A98D-6E11958AB8CE}" dt="2024-11-14T20:05:51.932" v="1423" actId="20577"/>
          <ac:spMkLst>
            <pc:docMk/>
            <pc:sldMk cId="1171410899" sldId="306"/>
            <ac:spMk id="2" creationId="{5D880141-C222-4643-8226-1C126CAA14B1}"/>
          </ac:spMkLst>
        </pc:spChg>
        <pc:spChg chg="mod">
          <ac:chgData name="Grace England" userId="2da6a0d4-6fd5-4167-807f-f01a69b17455" providerId="ADAL" clId="{F189B602-2F39-4484-A98D-6E11958AB8CE}" dt="2024-11-18T11:31:07.659" v="4131" actId="20577"/>
          <ac:spMkLst>
            <pc:docMk/>
            <pc:sldMk cId="1171410899" sldId="306"/>
            <ac:spMk id="5" creationId="{F876FAE5-FDB4-468F-84B1-F34D7683956F}"/>
          </ac:spMkLst>
        </pc:spChg>
      </pc:sldChg>
      <pc:sldChg chg="addSp delSp modSp mod delAnim">
        <pc:chgData name="Grace England" userId="2da6a0d4-6fd5-4167-807f-f01a69b17455" providerId="ADAL" clId="{F189B602-2F39-4484-A98D-6E11958AB8CE}" dt="2024-11-19T16:53:54.042" v="5443" actId="20577"/>
        <pc:sldMkLst>
          <pc:docMk/>
          <pc:sldMk cId="2751576459" sldId="307"/>
        </pc:sldMkLst>
        <pc:spChg chg="mod">
          <ac:chgData name="Grace England" userId="2da6a0d4-6fd5-4167-807f-f01a69b17455" providerId="ADAL" clId="{F189B602-2F39-4484-A98D-6E11958AB8CE}" dt="2024-11-17T08:57:54.183" v="2055" actId="6549"/>
          <ac:spMkLst>
            <pc:docMk/>
            <pc:sldMk cId="2751576459" sldId="307"/>
            <ac:spMk id="2" creationId="{F5C77DD3-EAD9-4D26-BBAD-B7C463AEB98F}"/>
          </ac:spMkLst>
        </pc:spChg>
        <pc:spChg chg="del mod">
          <ac:chgData name="Grace England" userId="2da6a0d4-6fd5-4167-807f-f01a69b17455" providerId="ADAL" clId="{F189B602-2F39-4484-A98D-6E11958AB8CE}" dt="2024-11-17T08:59:00.015" v="2060" actId="478"/>
          <ac:spMkLst>
            <pc:docMk/>
            <pc:sldMk cId="2751576459" sldId="307"/>
            <ac:spMk id="3" creationId="{F0416ED8-97A5-4A45-B32F-D4CC44AF4881}"/>
          </ac:spMkLst>
        </pc:spChg>
        <pc:spChg chg="del">
          <ac:chgData name="Grace England" userId="2da6a0d4-6fd5-4167-807f-f01a69b17455" providerId="ADAL" clId="{F189B602-2F39-4484-A98D-6E11958AB8CE}" dt="2024-11-14T14:05:19.341" v="476" actId="478"/>
          <ac:spMkLst>
            <pc:docMk/>
            <pc:sldMk cId="2751576459" sldId="307"/>
            <ac:spMk id="5" creationId="{512241C3-0D65-4326-9D3D-B08C83C4E3EB}"/>
          </ac:spMkLst>
        </pc:spChg>
        <pc:spChg chg="del">
          <ac:chgData name="Grace England" userId="2da6a0d4-6fd5-4167-807f-f01a69b17455" providerId="ADAL" clId="{F189B602-2F39-4484-A98D-6E11958AB8CE}" dt="2024-11-14T14:05:17.879" v="475" actId="478"/>
          <ac:spMkLst>
            <pc:docMk/>
            <pc:sldMk cId="2751576459" sldId="307"/>
            <ac:spMk id="7" creationId="{7DA1366F-727E-4AC7-B146-4A1358FF6962}"/>
          </ac:spMkLst>
        </pc:spChg>
        <pc:spChg chg="add mod">
          <ac:chgData name="Grace England" userId="2da6a0d4-6fd5-4167-807f-f01a69b17455" providerId="ADAL" clId="{F189B602-2F39-4484-A98D-6E11958AB8CE}" dt="2024-11-19T16:53:54.042" v="5443" actId="20577"/>
          <ac:spMkLst>
            <pc:docMk/>
            <pc:sldMk cId="2751576459" sldId="307"/>
            <ac:spMk id="7" creationId="{C2B03A97-E909-4308-B981-1B4BFED6D104}"/>
          </ac:spMkLst>
        </pc:spChg>
        <pc:spChg chg="del">
          <ac:chgData name="Grace England" userId="2da6a0d4-6fd5-4167-807f-f01a69b17455" providerId="ADAL" clId="{F189B602-2F39-4484-A98D-6E11958AB8CE}" dt="2024-11-14T14:05:20.594" v="477" actId="478"/>
          <ac:spMkLst>
            <pc:docMk/>
            <pc:sldMk cId="2751576459" sldId="307"/>
            <ac:spMk id="8" creationId="{8D2D4806-4962-4C73-B53A-2ED5E19E3B70}"/>
          </ac:spMkLst>
        </pc:spChg>
        <pc:spChg chg="del">
          <ac:chgData name="Grace England" userId="2da6a0d4-6fd5-4167-807f-f01a69b17455" providerId="ADAL" clId="{F189B602-2F39-4484-A98D-6E11958AB8CE}" dt="2024-11-14T14:05:22.262" v="478" actId="478"/>
          <ac:spMkLst>
            <pc:docMk/>
            <pc:sldMk cId="2751576459" sldId="307"/>
            <ac:spMk id="9" creationId="{C190A65F-039A-4D0A-B41C-ED20449D0C5D}"/>
          </ac:spMkLst>
        </pc:spChg>
        <pc:spChg chg="del">
          <ac:chgData name="Grace England" userId="2da6a0d4-6fd5-4167-807f-f01a69b17455" providerId="ADAL" clId="{F189B602-2F39-4484-A98D-6E11958AB8CE}" dt="2024-11-14T14:05:23.636" v="479" actId="478"/>
          <ac:spMkLst>
            <pc:docMk/>
            <pc:sldMk cId="2751576459" sldId="307"/>
            <ac:spMk id="10" creationId="{623021FB-18AB-450E-881C-EF489EF982E3}"/>
          </ac:spMkLst>
        </pc:spChg>
      </pc:sldChg>
      <pc:sldChg chg="del">
        <pc:chgData name="Grace England" userId="2da6a0d4-6fd5-4167-807f-f01a69b17455" providerId="ADAL" clId="{F189B602-2F39-4484-A98D-6E11958AB8CE}" dt="2024-11-14T14:06:52.922" v="529" actId="47"/>
        <pc:sldMkLst>
          <pc:docMk/>
          <pc:sldMk cId="791774018" sldId="308"/>
        </pc:sldMkLst>
      </pc:sldChg>
      <pc:sldChg chg="modSp mod">
        <pc:chgData name="Grace England" userId="2da6a0d4-6fd5-4167-807f-f01a69b17455" providerId="ADAL" clId="{F189B602-2F39-4484-A98D-6E11958AB8CE}" dt="2024-11-17T09:00:33.350" v="2107" actId="14100"/>
        <pc:sldMkLst>
          <pc:docMk/>
          <pc:sldMk cId="2395513357" sldId="310"/>
        </pc:sldMkLst>
        <pc:spChg chg="mod">
          <ac:chgData name="Grace England" userId="2da6a0d4-6fd5-4167-807f-f01a69b17455" providerId="ADAL" clId="{F189B602-2F39-4484-A98D-6E11958AB8CE}" dt="2024-11-17T09:00:33.350" v="2107" actId="14100"/>
          <ac:spMkLst>
            <pc:docMk/>
            <pc:sldMk cId="2395513357" sldId="310"/>
            <ac:spMk id="2" creationId="{00000000-0000-0000-0000-000000000000}"/>
          </ac:spMkLst>
        </pc:spChg>
      </pc:sldChg>
      <pc:sldChg chg="modSp mod">
        <pc:chgData name="Grace England" userId="2da6a0d4-6fd5-4167-807f-f01a69b17455" providerId="ADAL" clId="{F189B602-2F39-4484-A98D-6E11958AB8CE}" dt="2024-11-17T09:08:21.053" v="2214" actId="14100"/>
        <pc:sldMkLst>
          <pc:docMk/>
          <pc:sldMk cId="3352146284" sldId="311"/>
        </pc:sldMkLst>
        <pc:spChg chg="mod">
          <ac:chgData name="Grace England" userId="2da6a0d4-6fd5-4167-807f-f01a69b17455" providerId="ADAL" clId="{F189B602-2F39-4484-A98D-6E11958AB8CE}" dt="2024-11-17T09:08:21.053" v="2214" actId="14100"/>
          <ac:spMkLst>
            <pc:docMk/>
            <pc:sldMk cId="3352146284" sldId="311"/>
            <ac:spMk id="2" creationId="{00000000-0000-0000-0000-000000000000}"/>
          </ac:spMkLst>
        </pc:spChg>
      </pc:sldChg>
      <pc:sldChg chg="modSp mod">
        <pc:chgData name="Grace England" userId="2da6a0d4-6fd5-4167-807f-f01a69b17455" providerId="ADAL" clId="{F189B602-2F39-4484-A98D-6E11958AB8CE}" dt="2024-11-17T09:08:43.157" v="2219" actId="27636"/>
        <pc:sldMkLst>
          <pc:docMk/>
          <pc:sldMk cId="608360737" sldId="312"/>
        </pc:sldMkLst>
        <pc:spChg chg="mod">
          <ac:chgData name="Grace England" userId="2da6a0d4-6fd5-4167-807f-f01a69b17455" providerId="ADAL" clId="{F189B602-2F39-4484-A98D-6E11958AB8CE}" dt="2024-11-17T09:08:43.157" v="2219" actId="27636"/>
          <ac:spMkLst>
            <pc:docMk/>
            <pc:sldMk cId="608360737" sldId="312"/>
            <ac:spMk id="2" creationId="{00000000-0000-0000-0000-000000000000}"/>
          </ac:spMkLst>
        </pc:spChg>
      </pc:sldChg>
      <pc:sldChg chg="modSp new mod">
        <pc:chgData name="Grace England" userId="2da6a0d4-6fd5-4167-807f-f01a69b17455" providerId="ADAL" clId="{F189B602-2F39-4484-A98D-6E11958AB8CE}" dt="2024-11-19T16:45:27.563" v="5412" actId="20577"/>
        <pc:sldMkLst>
          <pc:docMk/>
          <pc:sldMk cId="524647415" sldId="313"/>
        </pc:sldMkLst>
        <pc:spChg chg="mod">
          <ac:chgData name="Grace England" userId="2da6a0d4-6fd5-4167-807f-f01a69b17455" providerId="ADAL" clId="{F189B602-2F39-4484-A98D-6E11958AB8CE}" dt="2024-11-17T09:04:52.075" v="2193" actId="5793"/>
          <ac:spMkLst>
            <pc:docMk/>
            <pc:sldMk cId="524647415" sldId="313"/>
            <ac:spMk id="2" creationId="{7D30B3D4-E336-47CB-8890-AF647FA8E848}"/>
          </ac:spMkLst>
        </pc:spChg>
        <pc:spChg chg="mod">
          <ac:chgData name="Grace England" userId="2da6a0d4-6fd5-4167-807f-f01a69b17455" providerId="ADAL" clId="{F189B602-2F39-4484-A98D-6E11958AB8CE}" dt="2024-11-19T16:45:27.563" v="5412" actId="20577"/>
          <ac:spMkLst>
            <pc:docMk/>
            <pc:sldMk cId="524647415" sldId="313"/>
            <ac:spMk id="3" creationId="{CFAF236A-D542-4A76-AA6F-053967AE9A83}"/>
          </ac:spMkLst>
        </pc:spChg>
      </pc:sldChg>
      <pc:sldChg chg="addSp modSp new mod">
        <pc:chgData name="Grace England" userId="2da6a0d4-6fd5-4167-807f-f01a69b17455" providerId="ADAL" clId="{F189B602-2F39-4484-A98D-6E11958AB8CE}" dt="2024-11-19T09:17:29.989" v="4936" actId="11529"/>
        <pc:sldMkLst>
          <pc:docMk/>
          <pc:sldMk cId="466371450" sldId="314"/>
        </pc:sldMkLst>
        <pc:spChg chg="mod">
          <ac:chgData name="Grace England" userId="2da6a0d4-6fd5-4167-807f-f01a69b17455" providerId="ADAL" clId="{F189B602-2F39-4484-A98D-6E11958AB8CE}" dt="2024-11-17T09:10:05.380" v="2264" actId="20577"/>
          <ac:spMkLst>
            <pc:docMk/>
            <pc:sldMk cId="466371450" sldId="314"/>
            <ac:spMk id="2" creationId="{E1DED653-FB1C-4B7A-90D4-D4AC2089DB75}"/>
          </ac:spMkLst>
        </pc:spChg>
        <pc:spChg chg="add mod">
          <ac:chgData name="Grace England" userId="2da6a0d4-6fd5-4167-807f-f01a69b17455" providerId="ADAL" clId="{F189B602-2F39-4484-A98D-6E11958AB8CE}" dt="2024-11-19T09:16:28.188" v="4777" actId="1076"/>
          <ac:spMkLst>
            <pc:docMk/>
            <pc:sldMk cId="466371450" sldId="314"/>
            <ac:spMk id="3" creationId="{6A9394A3-85F9-40CC-93B9-6A477A5FAF0F}"/>
          </ac:spMkLst>
        </pc:spChg>
        <pc:spChg chg="add mod">
          <ac:chgData name="Grace England" userId="2da6a0d4-6fd5-4167-807f-f01a69b17455" providerId="ADAL" clId="{F189B602-2F39-4484-A98D-6E11958AB8CE}" dt="2024-11-19T09:16:25.591" v="4776" actId="1076"/>
          <ac:spMkLst>
            <pc:docMk/>
            <pc:sldMk cId="466371450" sldId="314"/>
            <ac:spMk id="4" creationId="{04B84935-7C7A-4E67-B71F-3C342C798AC2}"/>
          </ac:spMkLst>
        </pc:spChg>
        <pc:spChg chg="add mod">
          <ac:chgData name="Grace England" userId="2da6a0d4-6fd5-4167-807f-f01a69b17455" providerId="ADAL" clId="{F189B602-2F39-4484-A98D-6E11958AB8CE}" dt="2024-11-19T09:17:25.082" v="4935" actId="1076"/>
          <ac:spMkLst>
            <pc:docMk/>
            <pc:sldMk cId="466371450" sldId="314"/>
            <ac:spMk id="5" creationId="{AF1C1F45-1A89-47A6-B8DC-2B35CE48E37C}"/>
          </ac:spMkLst>
        </pc:spChg>
        <pc:picChg chg="add mod">
          <ac:chgData name="Grace England" userId="2da6a0d4-6fd5-4167-807f-f01a69b17455" providerId="ADAL" clId="{F189B602-2F39-4484-A98D-6E11958AB8CE}" dt="2024-11-19T09:16:33.185" v="4779" actId="1076"/>
          <ac:picMkLst>
            <pc:docMk/>
            <pc:sldMk cId="466371450" sldId="314"/>
            <ac:picMk id="6" creationId="{8378FA8B-42A7-4354-9F4B-F8E8AE40A98A}"/>
          </ac:picMkLst>
        </pc:picChg>
        <pc:cxnChg chg="add">
          <ac:chgData name="Grace England" userId="2da6a0d4-6fd5-4167-807f-f01a69b17455" providerId="ADAL" clId="{F189B602-2F39-4484-A98D-6E11958AB8CE}" dt="2024-11-19T09:17:29.989" v="4936" actId="11529"/>
          <ac:cxnSpMkLst>
            <pc:docMk/>
            <pc:sldMk cId="466371450" sldId="314"/>
            <ac:cxnSpMk id="8" creationId="{2A5454DF-6702-4F5E-85C4-E334FD129249}"/>
          </ac:cxnSpMkLst>
        </pc:cxnChg>
      </pc:sldChg>
      <pc:sldChg chg="addSp delSp modSp new mod">
        <pc:chgData name="Grace England" userId="2da6a0d4-6fd5-4167-807f-f01a69b17455" providerId="ADAL" clId="{F189B602-2F39-4484-A98D-6E11958AB8CE}" dt="2024-11-19T09:21:14.140" v="5327" actId="20577"/>
        <pc:sldMkLst>
          <pc:docMk/>
          <pc:sldMk cId="2901741888" sldId="315"/>
        </pc:sldMkLst>
        <pc:spChg chg="mod">
          <ac:chgData name="Grace England" userId="2da6a0d4-6fd5-4167-807f-f01a69b17455" providerId="ADAL" clId="{F189B602-2F39-4484-A98D-6E11958AB8CE}" dt="2024-11-17T09:17:57.470" v="2726" actId="2711"/>
          <ac:spMkLst>
            <pc:docMk/>
            <pc:sldMk cId="2901741888" sldId="315"/>
            <ac:spMk id="2" creationId="{E14C7A72-2DAE-44AB-A3B1-0EA811546627}"/>
          </ac:spMkLst>
        </pc:spChg>
        <pc:spChg chg="mod">
          <ac:chgData name="Grace England" userId="2da6a0d4-6fd5-4167-807f-f01a69b17455" providerId="ADAL" clId="{F189B602-2F39-4484-A98D-6E11958AB8CE}" dt="2024-11-19T09:19:42.621" v="5186" actId="207"/>
          <ac:spMkLst>
            <pc:docMk/>
            <pc:sldMk cId="2901741888" sldId="315"/>
            <ac:spMk id="3" creationId="{1C3B1BE3-2CB2-4DD6-9FC8-741D59836814}"/>
          </ac:spMkLst>
        </pc:spChg>
        <pc:spChg chg="add mod">
          <ac:chgData name="Grace England" userId="2da6a0d4-6fd5-4167-807f-f01a69b17455" providerId="ADAL" clId="{F189B602-2F39-4484-A98D-6E11958AB8CE}" dt="2024-11-19T09:21:14.140" v="5327" actId="20577"/>
          <ac:spMkLst>
            <pc:docMk/>
            <pc:sldMk cId="2901741888" sldId="315"/>
            <ac:spMk id="4" creationId="{7E0FDA21-4526-418C-8761-C318D9EB3F32}"/>
          </ac:spMkLst>
        </pc:spChg>
        <pc:spChg chg="add del mod">
          <ac:chgData name="Grace England" userId="2da6a0d4-6fd5-4167-807f-f01a69b17455" providerId="ADAL" clId="{F189B602-2F39-4484-A98D-6E11958AB8CE}" dt="2024-11-19T09:15:18.999" v="4751"/>
          <ac:spMkLst>
            <pc:docMk/>
            <pc:sldMk cId="2901741888" sldId="315"/>
            <ac:spMk id="5" creationId="{71A98BD9-F317-4E27-95D7-27FD768A25F4}"/>
          </ac:spMkLst>
        </pc:spChg>
        <pc:spChg chg="add del mod">
          <ac:chgData name="Grace England" userId="2da6a0d4-6fd5-4167-807f-f01a69b17455" providerId="ADAL" clId="{F189B602-2F39-4484-A98D-6E11958AB8CE}" dt="2024-11-18T15:57:53.235" v="4300"/>
          <ac:spMkLst>
            <pc:docMk/>
            <pc:sldMk cId="2901741888" sldId="315"/>
            <ac:spMk id="7" creationId="{C5BEEF80-9A4B-489E-8EBA-F0954C09ED2B}"/>
          </ac:spMkLst>
        </pc:spChg>
        <pc:picChg chg="add mod">
          <ac:chgData name="Grace England" userId="2da6a0d4-6fd5-4167-807f-f01a69b17455" providerId="ADAL" clId="{F189B602-2F39-4484-A98D-6E11958AB8CE}" dt="2024-11-19T09:19:34.477" v="5185" actId="1076"/>
          <ac:picMkLst>
            <pc:docMk/>
            <pc:sldMk cId="2901741888" sldId="315"/>
            <ac:picMk id="2050" creationId="{714D5ED0-D2A6-45D9-B6C7-669DFB40F148}"/>
          </ac:picMkLst>
        </pc:picChg>
        <pc:cxnChg chg="add del">
          <ac:chgData name="Grace England" userId="2da6a0d4-6fd5-4167-807f-f01a69b17455" providerId="ADAL" clId="{F189B602-2F39-4484-A98D-6E11958AB8CE}" dt="2024-11-18T15:57:53.234" v="4298" actId="478"/>
          <ac:cxnSpMkLst>
            <pc:docMk/>
            <pc:sldMk cId="2901741888" sldId="315"/>
            <ac:cxnSpMk id="6" creationId="{06767478-20E8-48AD-8300-DD4DB2AA649A}"/>
          </ac:cxnSpMkLst>
        </pc:cxnChg>
      </pc:sldChg>
      <pc:sldChg chg="addSp modSp new mod">
        <pc:chgData name="Grace England" userId="2da6a0d4-6fd5-4167-807f-f01a69b17455" providerId="ADAL" clId="{F189B602-2F39-4484-A98D-6E11958AB8CE}" dt="2024-11-17T09:29:09.390" v="3248" actId="1076"/>
        <pc:sldMkLst>
          <pc:docMk/>
          <pc:sldMk cId="492752442" sldId="316"/>
        </pc:sldMkLst>
        <pc:spChg chg="mod">
          <ac:chgData name="Grace England" userId="2da6a0d4-6fd5-4167-807f-f01a69b17455" providerId="ADAL" clId="{F189B602-2F39-4484-A98D-6E11958AB8CE}" dt="2024-11-17T09:26:10.996" v="3147" actId="403"/>
          <ac:spMkLst>
            <pc:docMk/>
            <pc:sldMk cId="492752442" sldId="316"/>
            <ac:spMk id="2" creationId="{FEC6A36B-ACD1-465D-A2BB-A4F6420505BC}"/>
          </ac:spMkLst>
        </pc:spChg>
        <pc:spChg chg="add mod">
          <ac:chgData name="Grace England" userId="2da6a0d4-6fd5-4167-807f-f01a69b17455" providerId="ADAL" clId="{F189B602-2F39-4484-A98D-6E11958AB8CE}" dt="2024-11-17T09:29:09.390" v="3248" actId="1076"/>
          <ac:spMkLst>
            <pc:docMk/>
            <pc:sldMk cId="492752442" sldId="316"/>
            <ac:spMk id="4" creationId="{907115BD-3092-45E0-864F-98EDA25ABB3A}"/>
          </ac:spMkLst>
        </pc:spChg>
      </pc:sldChg>
      <pc:sldChg chg="addSp modSp new mod">
        <pc:chgData name="Grace England" userId="2da6a0d4-6fd5-4167-807f-f01a69b17455" providerId="ADAL" clId="{F189B602-2F39-4484-A98D-6E11958AB8CE}" dt="2024-11-17T09:35:32.357" v="3446" actId="20577"/>
        <pc:sldMkLst>
          <pc:docMk/>
          <pc:sldMk cId="4020466127" sldId="317"/>
        </pc:sldMkLst>
        <pc:spChg chg="mod">
          <ac:chgData name="Grace England" userId="2da6a0d4-6fd5-4167-807f-f01a69b17455" providerId="ADAL" clId="{F189B602-2F39-4484-A98D-6E11958AB8CE}" dt="2024-11-17T09:34:36.278" v="3429" actId="20577"/>
          <ac:spMkLst>
            <pc:docMk/>
            <pc:sldMk cId="4020466127" sldId="317"/>
            <ac:spMk id="2" creationId="{622369E4-33FD-4C64-8D34-68BC3EA335AB}"/>
          </ac:spMkLst>
        </pc:spChg>
        <pc:spChg chg="add mod">
          <ac:chgData name="Grace England" userId="2da6a0d4-6fd5-4167-807f-f01a69b17455" providerId="ADAL" clId="{F189B602-2F39-4484-A98D-6E11958AB8CE}" dt="2024-11-17T09:35:32.357" v="3446" actId="20577"/>
          <ac:spMkLst>
            <pc:docMk/>
            <pc:sldMk cId="4020466127" sldId="317"/>
            <ac:spMk id="4" creationId="{6E03836D-5BAF-49E7-A195-CA6D14555109}"/>
          </ac:spMkLst>
        </pc:spChg>
      </pc:sldChg>
      <pc:sldChg chg="addSp delSp modSp add mod">
        <pc:chgData name="Grace England" userId="2da6a0d4-6fd5-4167-807f-f01a69b17455" providerId="ADAL" clId="{F189B602-2F39-4484-A98D-6E11958AB8CE}" dt="2024-11-18T11:21:46.214" v="3845" actId="20577"/>
        <pc:sldMkLst>
          <pc:docMk/>
          <pc:sldMk cId="4234876859" sldId="318"/>
        </pc:sldMkLst>
        <pc:spChg chg="mod">
          <ac:chgData name="Grace England" userId="2da6a0d4-6fd5-4167-807f-f01a69b17455" providerId="ADAL" clId="{F189B602-2F39-4484-A98D-6E11958AB8CE}" dt="2024-11-17T09:33:18.387" v="3408" actId="27636"/>
          <ac:spMkLst>
            <pc:docMk/>
            <pc:sldMk cId="4234876859" sldId="318"/>
            <ac:spMk id="2" creationId="{FEC6A36B-ACD1-465D-A2BB-A4F6420505BC}"/>
          </ac:spMkLst>
        </pc:spChg>
        <pc:spChg chg="del mod">
          <ac:chgData name="Grace England" userId="2da6a0d4-6fd5-4167-807f-f01a69b17455" providerId="ADAL" clId="{F189B602-2F39-4484-A98D-6E11958AB8CE}" dt="2024-11-17T09:29:54.235" v="3269"/>
          <ac:spMkLst>
            <pc:docMk/>
            <pc:sldMk cId="4234876859" sldId="318"/>
            <ac:spMk id="4" creationId="{907115BD-3092-45E0-864F-98EDA25ABB3A}"/>
          </ac:spMkLst>
        </pc:spChg>
        <pc:spChg chg="add mod">
          <ac:chgData name="Grace England" userId="2da6a0d4-6fd5-4167-807f-f01a69b17455" providerId="ADAL" clId="{F189B602-2F39-4484-A98D-6E11958AB8CE}" dt="2024-11-18T11:21:46.214" v="3845" actId="20577"/>
          <ac:spMkLst>
            <pc:docMk/>
            <pc:sldMk cId="4234876859" sldId="318"/>
            <ac:spMk id="5" creationId="{76448896-690B-4E0B-9840-B775D3927E74}"/>
          </ac:spMkLst>
        </pc:spChg>
        <pc:picChg chg="add mod">
          <ac:chgData name="Grace England" userId="2da6a0d4-6fd5-4167-807f-f01a69b17455" providerId="ADAL" clId="{F189B602-2F39-4484-A98D-6E11958AB8CE}" dt="2024-11-17T09:32:51.413" v="3402" actId="1076"/>
          <ac:picMkLst>
            <pc:docMk/>
            <pc:sldMk cId="4234876859" sldId="318"/>
            <ac:picMk id="7" creationId="{4C25A363-8831-4A92-8D5E-9D0F71B7E77A}"/>
          </ac:picMkLst>
        </pc:picChg>
      </pc:sldChg>
      <pc:sldChg chg="new del">
        <pc:chgData name="Grace England" userId="2da6a0d4-6fd5-4167-807f-f01a69b17455" providerId="ADAL" clId="{F189B602-2F39-4484-A98D-6E11958AB8CE}" dt="2024-11-17T09:33:49.384" v="3409" actId="47"/>
        <pc:sldMkLst>
          <pc:docMk/>
          <pc:sldMk cId="61671493" sldId="319"/>
        </pc:sldMkLst>
      </pc:sldChg>
      <pc:sldChg chg="addSp modSp new mod">
        <pc:chgData name="Grace England" userId="2da6a0d4-6fd5-4167-807f-f01a69b17455" providerId="ADAL" clId="{F189B602-2F39-4484-A98D-6E11958AB8CE}" dt="2024-11-18T11:30:08.693" v="3951" actId="14100"/>
        <pc:sldMkLst>
          <pc:docMk/>
          <pc:sldMk cId="3070712307" sldId="319"/>
        </pc:sldMkLst>
        <pc:picChg chg="add mod">
          <ac:chgData name="Grace England" userId="2da6a0d4-6fd5-4167-807f-f01a69b17455" providerId="ADAL" clId="{F189B602-2F39-4484-A98D-6E11958AB8CE}" dt="2024-11-18T11:30:08.693" v="3951" actId="14100"/>
          <ac:picMkLst>
            <pc:docMk/>
            <pc:sldMk cId="3070712307" sldId="319"/>
            <ac:picMk id="4" creationId="{FF557976-4B55-4B1A-9708-D42CBE73BB8B}"/>
          </ac:picMkLst>
        </pc:picChg>
      </pc:sldChg>
      <pc:sldChg chg="addSp modSp new mod">
        <pc:chgData name="Grace England" userId="2da6a0d4-6fd5-4167-807f-f01a69b17455" providerId="ADAL" clId="{F189B602-2F39-4484-A98D-6E11958AB8CE}" dt="2024-11-18T11:30:04.268" v="3949" actId="1076"/>
        <pc:sldMkLst>
          <pc:docMk/>
          <pc:sldMk cId="3933144087" sldId="320"/>
        </pc:sldMkLst>
        <pc:picChg chg="add mod">
          <ac:chgData name="Grace England" userId="2da6a0d4-6fd5-4167-807f-f01a69b17455" providerId="ADAL" clId="{F189B602-2F39-4484-A98D-6E11958AB8CE}" dt="2024-11-18T11:30:04.268" v="3949" actId="1076"/>
          <ac:picMkLst>
            <pc:docMk/>
            <pc:sldMk cId="3933144087" sldId="320"/>
            <ac:picMk id="4" creationId="{BF3ACBAE-14D2-4B5D-A6A1-B1B30B1E8C7F}"/>
          </ac:picMkLst>
        </pc:picChg>
      </pc:sldChg>
      <pc:sldChg chg="modSp new del mod">
        <pc:chgData name="Grace England" userId="2da6a0d4-6fd5-4167-807f-f01a69b17455" providerId="ADAL" clId="{F189B602-2F39-4484-A98D-6E11958AB8CE}" dt="2024-11-19T16:44:46.589" v="5363" actId="47"/>
        <pc:sldMkLst>
          <pc:docMk/>
          <pc:sldMk cId="2294621420" sldId="321"/>
        </pc:sldMkLst>
        <pc:spChg chg="mod">
          <ac:chgData name="Grace England" userId="2da6a0d4-6fd5-4167-807f-f01a69b17455" providerId="ADAL" clId="{F189B602-2F39-4484-A98D-6E11958AB8CE}" dt="2024-11-19T16:42:33.108" v="5362" actId="20577"/>
          <ac:spMkLst>
            <pc:docMk/>
            <pc:sldMk cId="2294621420" sldId="321"/>
            <ac:spMk id="2" creationId="{BC54000B-596D-404E-818B-A25CD282A8E2}"/>
          </ac:spMkLst>
        </pc:spChg>
      </pc:sldChg>
      <pc:sldChg chg="addSp delSp modSp new del mod">
        <pc:chgData name="Grace England" userId="2da6a0d4-6fd5-4167-807f-f01a69b17455" providerId="ADAL" clId="{F189B602-2F39-4484-A98D-6E11958AB8CE}" dt="2024-11-19T09:14:23.159" v="4667" actId="47"/>
        <pc:sldMkLst>
          <pc:docMk/>
          <pc:sldMk cId="3309322173" sldId="321"/>
        </pc:sldMkLst>
        <pc:spChg chg="del">
          <ac:chgData name="Grace England" userId="2da6a0d4-6fd5-4167-807f-f01a69b17455" providerId="ADAL" clId="{F189B602-2F39-4484-A98D-6E11958AB8CE}" dt="2024-11-19T09:11:51.617" v="4579"/>
          <ac:spMkLst>
            <pc:docMk/>
            <pc:sldMk cId="3309322173" sldId="321"/>
            <ac:spMk id="3" creationId="{B6624CE7-D800-4355-A782-3693F13948FC}"/>
          </ac:spMkLst>
        </pc:spChg>
        <pc:spChg chg="add mod">
          <ac:chgData name="Grace England" userId="2da6a0d4-6fd5-4167-807f-f01a69b17455" providerId="ADAL" clId="{F189B602-2F39-4484-A98D-6E11958AB8CE}" dt="2024-11-19T09:12:02.816" v="4582" actId="1076"/>
          <ac:spMkLst>
            <pc:docMk/>
            <pc:sldMk cId="3309322173" sldId="321"/>
            <ac:spMk id="4" creationId="{886B2584-EDD8-411A-84B0-0527CBC58E79}"/>
          </ac:spMkLst>
        </pc:spChg>
      </pc:sldChg>
      <pc:sldChg chg="addSp delSp modSp new del mod">
        <pc:chgData name="Grace England" userId="2da6a0d4-6fd5-4167-807f-f01a69b17455" providerId="ADAL" clId="{F189B602-2F39-4484-A98D-6E11958AB8CE}" dt="2024-11-19T09:11:26.231" v="4577" actId="47"/>
        <pc:sldMkLst>
          <pc:docMk/>
          <pc:sldMk cId="3490471167" sldId="321"/>
        </pc:sldMkLst>
        <pc:spChg chg="mod">
          <ac:chgData name="Grace England" userId="2da6a0d4-6fd5-4167-807f-f01a69b17455" providerId="ADAL" clId="{F189B602-2F39-4484-A98D-6E11958AB8CE}" dt="2024-11-19T09:10:06.329" v="4558" actId="20577"/>
          <ac:spMkLst>
            <pc:docMk/>
            <pc:sldMk cId="3490471167" sldId="321"/>
            <ac:spMk id="2" creationId="{1CA3A2BD-13E4-4585-8544-00F989798818}"/>
          </ac:spMkLst>
        </pc:spChg>
        <pc:spChg chg="del mod">
          <ac:chgData name="Grace England" userId="2da6a0d4-6fd5-4167-807f-f01a69b17455" providerId="ADAL" clId="{F189B602-2F39-4484-A98D-6E11958AB8CE}" dt="2024-11-19T09:11:23.900" v="4576" actId="478"/>
          <ac:spMkLst>
            <pc:docMk/>
            <pc:sldMk cId="3490471167" sldId="321"/>
            <ac:spMk id="3" creationId="{132A68DF-6A01-4AB8-B99F-DE2FED1ECA56}"/>
          </ac:spMkLst>
        </pc:spChg>
        <pc:spChg chg="add mod">
          <ac:chgData name="Grace England" userId="2da6a0d4-6fd5-4167-807f-f01a69b17455" providerId="ADAL" clId="{F189B602-2F39-4484-A98D-6E11958AB8CE}" dt="2024-11-19T09:11:23.900" v="4576" actId="478"/>
          <ac:spMkLst>
            <pc:docMk/>
            <pc:sldMk cId="3490471167" sldId="321"/>
            <ac:spMk id="5" creationId="{81E48589-7BBD-42D0-ACBB-CAEE1BFC93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3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0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1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2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1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6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8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3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8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761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2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bble.com/lessons/prompt/calendar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onceuponapicture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literacyshed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>
                <a:latin typeface="Twinkl Cursive Looped" panose="02000000000000000000" pitchFamily="2" charset="0"/>
              </a:rPr>
              <a:t>I can help… writing from EYFS – Y6</a:t>
            </a:r>
          </a:p>
        </p:txBody>
      </p:sp>
      <p:pic>
        <p:nvPicPr>
          <p:cNvPr id="4" name="Picture 3" descr="StJamesLogoFinalNoGradients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43" y1="50651" x2="4343" y2="50651"/>
                        <a14:foregroundMark x1="97068" y1="50868" x2="97068" y2="50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279" y="178685"/>
            <a:ext cx="1864226" cy="205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99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198" y="1882066"/>
            <a:ext cx="10014012" cy="2538130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Changes to writing in KS1:</a:t>
            </a:r>
          </a:p>
        </p:txBody>
      </p:sp>
    </p:spTree>
    <p:extLst>
      <p:ext uri="{BB962C8B-B14F-4D97-AF65-F5344CB8AC3E}">
        <p14:creationId xmlns:p14="http://schemas.microsoft.com/office/powerpoint/2010/main" val="335214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7DD3-EAD9-4D26-BBAD-B7C463AE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What has changed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6ED8-97A5-4A45-B32F-D4CC44AF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5333"/>
            <a:ext cx="10058400" cy="4368948"/>
          </a:xfrm>
        </p:spPr>
        <p:txBody>
          <a:bodyPr>
            <a:normAutofit fontScale="92500" lnSpcReduction="20000"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There is 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Looped" panose="02000000000000000000" pitchFamily="2" charset="0"/>
              </a:rPr>
              <a:t>huge focus on transcription in KS1, with opportunities to write independent sentences.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winkl Cursive Looped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Looped" panose="02000000000000000000" pitchFamily="2" charset="0"/>
              </a:rPr>
              <a:t>This follows a similar approach to RWI. The sentences are linked to the phonics they are learning. The focus is to develop accurate sentence structure.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winkl Cursive Looped" panose="02000000000000000000" pitchFamily="2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inkl Cursive Looped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Looped" panose="02000000000000000000" pitchFamily="2" charset="0"/>
              </a:rPr>
              <a:t>During year 2, the children will have opportunities to write paragraphs, building on their previous learning in regards to dictated sentences and independent sentences where they have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winkl Cursive Looped" panose="02000000000000000000" pitchFamily="2" charset="0"/>
              </a:rPr>
              <a:t>practised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Looped" panose="02000000000000000000" pitchFamily="2" charset="0"/>
              </a:rPr>
              <a:t> the skills. 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Looped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Looped" panose="02000000000000000000" pitchFamily="2" charset="0"/>
            </a:endParaRPr>
          </a:p>
          <a:p>
            <a:r>
              <a:rPr lang="en-GB" sz="2400" dirty="0">
                <a:latin typeface="Twinkl Cursive Looped" panose="02000000000000000000" pitchFamily="2" charset="0"/>
              </a:rPr>
              <a:t>&gt; Using </a:t>
            </a:r>
            <a:r>
              <a:rPr lang="en-GB" sz="2400" b="1" dirty="0">
                <a:latin typeface="Twinkl Cursive Looped" panose="02000000000000000000" pitchFamily="2" charset="0"/>
              </a:rPr>
              <a:t>dictation and modelling</a:t>
            </a:r>
            <a:r>
              <a:rPr lang="en-GB" sz="2400" dirty="0">
                <a:latin typeface="Twinkl Cursive Looped" panose="02000000000000000000" pitchFamily="2" charset="0"/>
              </a:rPr>
              <a:t> as the main focus in lessons </a:t>
            </a:r>
          </a:p>
          <a:p>
            <a:r>
              <a:rPr lang="en-GB" sz="2400" dirty="0">
                <a:latin typeface="Twinkl Cursive Looped" panose="02000000000000000000" pitchFamily="2" charset="0"/>
              </a:rPr>
              <a:t>&gt; No third phase in Year 1. </a:t>
            </a:r>
          </a:p>
          <a:p>
            <a:r>
              <a:rPr lang="en-GB" sz="2400" dirty="0">
                <a:latin typeface="Twinkl Cursive Looped" panose="02000000000000000000" pitchFamily="2" charset="0"/>
              </a:rPr>
              <a:t>&gt; Introduction to the third phase in Year 2 around Spring term. </a:t>
            </a:r>
          </a:p>
          <a:p>
            <a:endParaRPr lang="en-GB" sz="24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8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7A72-2DAE-44AB-A3B1-0EA81154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Dictation – what is it and why is effective?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B1BE3-2CB2-4DD6-9FC8-741D59836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i="0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</a:rPr>
              <a:t>Dictation can aid in the development of speaking, listening, reading, and writing skills – </a:t>
            </a:r>
            <a:r>
              <a:rPr lang="en-GB" sz="24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helping with l</a:t>
            </a:r>
            <a:r>
              <a:rPr lang="en-GB" sz="2400" b="0" i="0" dirty="0">
                <a:solidFill>
                  <a:srgbClr val="FF0000"/>
                </a:solidFill>
                <a:effectLst/>
                <a:latin typeface="Twinkl Cursive Looped" panose="02000000000000000000" pitchFamily="2" charset="0"/>
              </a:rPr>
              <a:t>istening and pronunciation to grammar and spelling.</a:t>
            </a:r>
            <a:endParaRPr lang="en-GB" sz="24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2050" name="Picture 2" descr="Wp10937847-cinderella-cartoon ...">
            <a:extLst>
              <a:ext uri="{FF2B5EF4-FFF2-40B4-BE49-F238E27FC236}">
                <a16:creationId xmlns:a16="http://schemas.microsoft.com/office/drawing/2014/main" id="{714D5ED0-D2A6-45D9-B6C7-669DFB40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1" y="3374376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FDA21-4526-418C-8761-C318D9EB3F32}"/>
              </a:ext>
            </a:extLst>
          </p:cNvPr>
          <p:cNvSpPr txBox="1"/>
          <p:nvPr/>
        </p:nvSpPr>
        <p:spPr>
          <a:xfrm>
            <a:off x="3209314" y="2951259"/>
            <a:ext cx="80986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Aptos"/>
              </a:rPr>
              <a:t>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/>
              </a:rPr>
              <a:t>t this point in the year, we'd be working on year 1s writing a simple sentence then going on to introducing the conjunction ‘and’ while th</a:t>
            </a:r>
            <a:r>
              <a:rPr lang="en-US" altLang="en-US" sz="2400" dirty="0">
                <a:solidFill>
                  <a:srgbClr val="0070C0"/>
                </a:solidFill>
                <a:latin typeface="Aptos"/>
              </a:rPr>
              <a:t>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/>
              </a:rPr>
              <a:t> year 2s will be writing a sentence containing an expanded noun phrase.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She has a dress.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She wears a blue dress with puffy sleeves.   </a:t>
            </a:r>
          </a:p>
        </p:txBody>
      </p:sp>
    </p:spTree>
    <p:extLst>
      <p:ext uri="{BB962C8B-B14F-4D97-AF65-F5344CB8AC3E}">
        <p14:creationId xmlns:p14="http://schemas.microsoft.com/office/powerpoint/2010/main" val="290174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831" y="1695635"/>
            <a:ext cx="9987380" cy="2724561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How we teach writing:</a:t>
            </a:r>
          </a:p>
        </p:txBody>
      </p:sp>
    </p:spTree>
    <p:extLst>
      <p:ext uri="{BB962C8B-B14F-4D97-AF65-F5344CB8AC3E}">
        <p14:creationId xmlns:p14="http://schemas.microsoft.com/office/powerpoint/2010/main" val="60836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Twinkl Cursive Looped" panose="02000000000000000000" pitchFamily="2" charset="0"/>
              </a:rPr>
              <a:t>Our approach to </a:t>
            </a:r>
            <a:r>
              <a:rPr lang="en-GB" dirty="0">
                <a:latin typeface="Twinkl Cursive Looped" panose="02000000000000000000" pitchFamily="2" charset="0"/>
              </a:rPr>
              <a:t>writing</a:t>
            </a:r>
            <a:r>
              <a:rPr lang="en-GB" sz="4800" dirty="0">
                <a:latin typeface="Twinkl Cursive Looped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0730" y="2136338"/>
            <a:ext cx="9974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Cursive Looped" panose="02000000000000000000" pitchFamily="2" charset="0"/>
              </a:rPr>
              <a:t>From year 3 upwards, we give 3 weeks per unit and have 3 phases: </a:t>
            </a:r>
          </a:p>
          <a:p>
            <a:endParaRPr lang="en-GB" sz="3200" dirty="0">
              <a:latin typeface="Twinkl Cursive Looped" panose="02000000000000000000" pitchFamily="2" charset="0"/>
            </a:endParaRPr>
          </a:p>
          <a:p>
            <a:r>
              <a:rPr lang="en-GB" sz="3200" dirty="0">
                <a:latin typeface="Twinkl Cursive Looped" panose="02000000000000000000" pitchFamily="2" charset="0"/>
              </a:rPr>
              <a:t>- Reading phase </a:t>
            </a:r>
          </a:p>
          <a:p>
            <a:r>
              <a:rPr lang="en-GB" sz="3200" dirty="0">
                <a:latin typeface="Twinkl Cursive Looped" panose="02000000000000000000" pitchFamily="2" charset="0"/>
              </a:rPr>
              <a:t>- Toolkit phase </a:t>
            </a:r>
          </a:p>
          <a:p>
            <a:r>
              <a:rPr lang="en-GB" sz="3200" dirty="0">
                <a:latin typeface="Twinkl Cursive Looped" panose="02000000000000000000" pitchFamily="2" charset="0"/>
              </a:rPr>
              <a:t>- Writing phase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821DF-0377-4B1B-8EAE-73EA15C73815}"/>
              </a:ext>
            </a:extLst>
          </p:cNvPr>
          <p:cNvSpPr txBox="1"/>
          <p:nvPr/>
        </p:nvSpPr>
        <p:spPr>
          <a:xfrm>
            <a:off x="7806431" y="2929631"/>
            <a:ext cx="3204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Year 1 – no writing phase as this is through dictation and learning the main skills to compose sentences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0A900-C276-4C73-A752-535D46B303CE}"/>
              </a:ext>
            </a:extLst>
          </p:cNvPr>
          <p:cNvSpPr txBox="1"/>
          <p:nvPr/>
        </p:nvSpPr>
        <p:spPr>
          <a:xfrm>
            <a:off x="7806431" y="4737049"/>
            <a:ext cx="283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Year 2 – writing phase is introduced in spring term once composition skills are full embedded </a:t>
            </a:r>
          </a:p>
        </p:txBody>
      </p:sp>
    </p:spTree>
    <p:extLst>
      <p:ext uri="{BB962C8B-B14F-4D97-AF65-F5344CB8AC3E}">
        <p14:creationId xmlns:p14="http://schemas.microsoft.com/office/powerpoint/2010/main" val="367760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A36B-ACD1-465D-A2BB-A4F64205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Reading Phase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115BD-3092-45E0-864F-98EDA25ABB3A}"/>
              </a:ext>
            </a:extLst>
          </p:cNvPr>
          <p:cNvSpPr txBox="1"/>
          <p:nvPr/>
        </p:nvSpPr>
        <p:spPr>
          <a:xfrm>
            <a:off x="1180730" y="1737360"/>
            <a:ext cx="997495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FF0000"/>
                </a:solidFill>
                <a:effectLst/>
                <a:latin typeface="Sitka Tex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Immersion into the text</a:t>
            </a:r>
          </a:p>
          <a:p>
            <a:pPr marL="0" indent="0" algn="ctr">
              <a:buNone/>
            </a:pPr>
            <a:endParaRPr lang="en-GB" sz="2400" b="1" dirty="0">
              <a:effectLst/>
              <a:latin typeface="Sitka Tex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400" b="1" dirty="0">
                <a:effectLst/>
                <a:latin typeface="Sitka Tex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hook, quality text, </a:t>
            </a:r>
            <a:r>
              <a:rPr lang="en-GB" sz="2400" b="1" dirty="0">
                <a:solidFill>
                  <a:srgbClr val="000000"/>
                </a:solidFill>
                <a:effectLst/>
                <a:latin typeface="Sitka Tex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 features of the genre, prediction, sequencing, key vocabulary, drama, understanding the text type and what makes it effective for the reader, toolkit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Example: character description there will be lots of opportunities for drama and vocab. </a:t>
            </a:r>
          </a:p>
          <a:p>
            <a:endParaRPr lang="en-GB" sz="2400" dirty="0"/>
          </a:p>
          <a:p>
            <a:pPr algn="ctr"/>
            <a:r>
              <a:rPr lang="en-GB" sz="2400" dirty="0"/>
              <a:t>This phase is really important for the children to understand what they are writing. </a:t>
            </a:r>
          </a:p>
        </p:txBody>
      </p:sp>
    </p:spTree>
    <p:extLst>
      <p:ext uri="{BB962C8B-B14F-4D97-AF65-F5344CB8AC3E}">
        <p14:creationId xmlns:p14="http://schemas.microsoft.com/office/powerpoint/2010/main" val="49275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A36B-ACD1-465D-A2BB-A4F64205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841881" cy="1450757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Toolkit Phase (teaching skills)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48896-690B-4E0B-9840-B775D3927E74}"/>
              </a:ext>
            </a:extLst>
          </p:cNvPr>
          <p:cNvSpPr txBox="1"/>
          <p:nvPr/>
        </p:nvSpPr>
        <p:spPr>
          <a:xfrm>
            <a:off x="1097280" y="1845595"/>
            <a:ext cx="44498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Explicitly teach year appropriate skills in context of the genre.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Sentence building/stacking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Teacher modelling and then children do independently in books.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guided writing, I do, we do, pairs, independent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5A363-8831-4A92-8D5E-9D0F71B7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123" y="0"/>
            <a:ext cx="6644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69E4-33FD-4C64-8D34-68BC3EA3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Writing Phase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3836D-5BAF-49E7-A195-CA6D14555109}"/>
              </a:ext>
            </a:extLst>
          </p:cNvPr>
          <p:cNvSpPr txBox="1"/>
          <p:nvPr/>
        </p:nvSpPr>
        <p:spPr>
          <a:xfrm>
            <a:off x="1097280" y="1951672"/>
            <a:ext cx="10058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winkl Cursive Looped" panose="02000000000000000000" pitchFamily="2" charset="0"/>
              </a:rPr>
              <a:t>- Generating ideas </a:t>
            </a:r>
          </a:p>
          <a:p>
            <a:r>
              <a:rPr lang="en-US" sz="2800" dirty="0">
                <a:latin typeface="Twinkl Cursive Looped" panose="02000000000000000000" pitchFamily="2" charset="0"/>
              </a:rPr>
              <a:t>- Planning </a:t>
            </a:r>
          </a:p>
          <a:p>
            <a:r>
              <a:rPr lang="en-US" sz="2800" dirty="0">
                <a:latin typeface="Twinkl Cursive Looped" panose="02000000000000000000" pitchFamily="2" charset="0"/>
              </a:rPr>
              <a:t>- Modelled/shared writing (not all of it – short bursts) </a:t>
            </a:r>
          </a:p>
          <a:p>
            <a:r>
              <a:rPr lang="en-US" sz="2800" dirty="0">
                <a:latin typeface="Twinkl Cursive Looped" panose="02000000000000000000" pitchFamily="2" charset="0"/>
              </a:rPr>
              <a:t>- Edit </a:t>
            </a:r>
          </a:p>
          <a:p>
            <a:r>
              <a:rPr lang="en-US" sz="2800" dirty="0">
                <a:latin typeface="Twinkl Cursive Looped" panose="02000000000000000000" pitchFamily="2" charset="0"/>
              </a:rPr>
              <a:t>- Publish if appropriate </a:t>
            </a:r>
          </a:p>
        </p:txBody>
      </p:sp>
    </p:spTree>
    <p:extLst>
      <p:ext uri="{BB962C8B-B14F-4D97-AF65-F5344CB8AC3E}">
        <p14:creationId xmlns:p14="http://schemas.microsoft.com/office/powerpoint/2010/main" val="402046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0141-C222-4643-8226-1C126CAA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How we teach writing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76FAE5-FDB4-468F-84B1-F34D76839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419" y="2453106"/>
            <a:ext cx="11203940" cy="3638764"/>
          </a:xfrm>
        </p:spPr>
        <p:txBody>
          <a:bodyPr>
            <a:normAutofit/>
          </a:bodyPr>
          <a:lstStyle/>
          <a:p>
            <a:r>
              <a:rPr lang="en-GB" sz="2800" dirty="0"/>
              <a:t>Linked to the enjoyment for reading text </a:t>
            </a:r>
          </a:p>
          <a:p>
            <a:r>
              <a:rPr lang="en-GB" sz="2800" dirty="0"/>
              <a:t>Use stimulus (pictures, videos, music) </a:t>
            </a:r>
          </a:p>
          <a:p>
            <a:r>
              <a:rPr lang="en-GB" sz="2800" dirty="0"/>
              <a:t>Use talk 4 writing where appropriate to orally rehearse the text </a:t>
            </a:r>
          </a:p>
          <a:p>
            <a:r>
              <a:rPr lang="en-GB" sz="2800" dirty="0"/>
              <a:t>Use story mapping to understand the structure </a:t>
            </a:r>
          </a:p>
          <a:p>
            <a:r>
              <a:rPr lang="en-GB" sz="2800" dirty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141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9815-FEEF-4172-99E6-F6E5B2B4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End of KS2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BA05D-4E23-4E2E-B368-EF040DEBD7F9}"/>
              </a:ext>
            </a:extLst>
          </p:cNvPr>
          <p:cNvSpPr txBox="1"/>
          <p:nvPr/>
        </p:nvSpPr>
        <p:spPr>
          <a:xfrm>
            <a:off x="660202" y="2064692"/>
            <a:ext cx="11155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winkl Cursive Looped" panose="02000000000000000000" pitchFamily="2" charset="0"/>
            </a:endParaRPr>
          </a:p>
          <a:p>
            <a:endParaRPr lang="en-GB" sz="2000" dirty="0">
              <a:latin typeface="Twinkl Cursive Loop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Twinkl Cursive Loop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34388-DE58-4EE8-B06C-08CC8C99E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54" y="1824995"/>
            <a:ext cx="8550629" cy="43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2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7DD3-EAD9-4D26-BBAD-B7C463AE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What will we cover: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6ED8-97A5-4A45-B32F-D4CC44AF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- Our writing culture (Linking to reading)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- Linking to research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- Early writing and what this looks like.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- How we teach writing in each phase of school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- End of KS2 expectations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- How you can support your child at home.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- Time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3127791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872E-1A16-4FA2-B9DD-755453C8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57976-4B55-4B1A-9708-D42CBE73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55" y="86880"/>
            <a:ext cx="8239264" cy="61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1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DA11-14F0-4DE7-8B7C-5F36EA14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ACBAE-14D2-4B5D-A6A1-B1B30B1E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17" y="466263"/>
            <a:ext cx="9342430" cy="49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D653-FB1C-4B7A-90D4-D4AC2089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Handwriting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84935-7C7A-4E67-B71F-3C342C798AC2}"/>
              </a:ext>
            </a:extLst>
          </p:cNvPr>
          <p:cNvSpPr txBox="1"/>
          <p:nvPr/>
        </p:nvSpPr>
        <p:spPr>
          <a:xfrm>
            <a:off x="1495000" y="1937042"/>
            <a:ext cx="1014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Twinkl Cursive Looped" panose="02000000000000000000" pitchFamily="2" charset="0"/>
              </a:rPr>
              <a:t>print, pre cursive and cursive (GD in Y2)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394A3-85F9-40CC-93B9-6A477A5FAF0F}"/>
              </a:ext>
            </a:extLst>
          </p:cNvPr>
          <p:cNvSpPr txBox="1"/>
          <p:nvPr/>
        </p:nvSpPr>
        <p:spPr>
          <a:xfrm flipH="1">
            <a:off x="1495000" y="2689860"/>
            <a:ext cx="6355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 b c d e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Twinkl Cursive Looped" panose="02000000000000000000" pitchFamily="2" charset="0"/>
            </a:endParaRPr>
          </a:p>
          <a:p>
            <a:r>
              <a:rPr lang="en-GB" sz="3600" dirty="0">
                <a:latin typeface="Twinkl Cursive Looped" panose="02000000000000000000" pitchFamily="2" charset="0"/>
              </a:rPr>
              <a:t>I like to read and write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8FA8B-42A7-4354-9F4B-F8E8AE40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98" y="3676222"/>
            <a:ext cx="396240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C1F45-1A89-47A6-B8DC-2B35CE48E37C}"/>
              </a:ext>
            </a:extLst>
          </p:cNvPr>
          <p:cNvSpPr txBox="1"/>
          <p:nvPr/>
        </p:nvSpPr>
        <p:spPr>
          <a:xfrm>
            <a:off x="7474998" y="3305132"/>
            <a:ext cx="4161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children to be expected at the end of Key Stage 2, children need to show that they can write legibly with cursive handwriting.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5454DF-6702-4F5E-85C4-E334FD129249}"/>
              </a:ext>
            </a:extLst>
          </p:cNvPr>
          <p:cNvCxnSpPr/>
          <p:nvPr/>
        </p:nvCxnSpPr>
        <p:spPr>
          <a:xfrm flipH="1">
            <a:off x="6096000" y="4030462"/>
            <a:ext cx="1378998" cy="921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71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31" y="2942518"/>
            <a:ext cx="10561418" cy="1468800"/>
          </a:xfrm>
        </p:spPr>
        <p:txBody>
          <a:bodyPr/>
          <a:lstStyle/>
          <a:p>
            <a:r>
              <a:rPr lang="en-GB" sz="5400" dirty="0">
                <a:latin typeface="Twinkl Cursive Looped" panose="02000000000000000000" pitchFamily="2" charset="0"/>
              </a:rPr>
              <a:t>How can I help at home?</a:t>
            </a:r>
          </a:p>
        </p:txBody>
      </p:sp>
    </p:spTree>
    <p:extLst>
      <p:ext uri="{BB962C8B-B14F-4D97-AF65-F5344CB8AC3E}">
        <p14:creationId xmlns:p14="http://schemas.microsoft.com/office/powerpoint/2010/main" val="338374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7DD3-EAD9-4D26-BBAD-B7C463AE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Q: </a:t>
            </a:r>
            <a:r>
              <a:rPr lang="en-GB" dirty="0">
                <a:latin typeface="Twinkl Cursive Looped" panose="02000000000000000000" pitchFamily="2" charset="0"/>
              </a:rPr>
              <a:t>What can I do at home to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6ED8-97A5-4A45-B32F-D4CC44AF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1947080"/>
            <a:ext cx="10554574" cy="4356066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Value writing – Encourage your child to write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Create story prompts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Model writing to children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Create a writing space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Journaling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Take writing materials places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Ask family members to write letters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Write a book or film review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Expose them to different books and genres (reading and writing comes hand in hand to allow for imagination)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>
                <a:latin typeface="Twinkl Cursive Looped" panose="02000000000000000000" pitchFamily="2" charset="0"/>
                <a:cs typeface="Tahoma" panose="020B0604030504040204" pitchFamily="34" charset="0"/>
              </a:rPr>
              <a:t>&gt; Practise spellings (games)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 dirty="0">
              <a:latin typeface="Twinkl Cursive Looped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398972-8303-486E-99D1-FF2EA104B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798" y="1200933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82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2772-2C90-4CE3-A556-75AADDF4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6311"/>
            <a:ext cx="10571998" cy="970450"/>
          </a:xfrm>
        </p:spPr>
        <p:txBody>
          <a:bodyPr>
            <a:normAutofit fontScale="90000"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dirty="0">
                <a:latin typeface="Twinkl Cursive Looped" panose="02000000000000000000" pitchFamily="2" charset="0"/>
                <a:cs typeface="Tahoma" panose="020B0604030504040204" pitchFamily="34" charset="0"/>
              </a:rPr>
            </a:br>
            <a:br>
              <a:rPr lang="en-US" altLang="en-US" dirty="0">
                <a:latin typeface="Twinkl Cursive Looped" panose="02000000000000000000" pitchFamily="2" charset="0"/>
                <a:cs typeface="Tahoma" panose="020B0604030504040204" pitchFamily="34" charset="0"/>
              </a:rPr>
            </a:br>
            <a:r>
              <a:rPr lang="en-US" altLang="en-US" dirty="0">
                <a:latin typeface="Twinkl Cursive Looped" panose="02000000000000000000" pitchFamily="2" charset="0"/>
                <a:cs typeface="Tahoma" panose="020B0604030504040204" pitchFamily="34" charset="0"/>
              </a:rPr>
              <a:t>Good Websites to inspire writing: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97CB2-D22B-4078-9F0A-B9177F68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https://www.onceuponapicture.co.uk/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https://app.pobble.com/lessons/prompt/calendar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https://www.literacyshed.com/</a:t>
            </a:r>
            <a:r>
              <a:rPr lang="en-GB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46959-BEF2-4FBB-9356-8D046A1D7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715" y="1845734"/>
            <a:ext cx="4432880" cy="2011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7B98E-1C63-43F5-B846-BEAB9FCA8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311" y="4178427"/>
            <a:ext cx="3776126" cy="1779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035CB1-F08A-4929-BCE1-FDF6F55D64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603" y="4044511"/>
            <a:ext cx="4036831" cy="21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91" y="3004662"/>
            <a:ext cx="10561418" cy="1468800"/>
          </a:xfrm>
        </p:spPr>
        <p:txBody>
          <a:bodyPr/>
          <a:lstStyle/>
          <a:p>
            <a:r>
              <a:rPr lang="en-GB" sz="5400" dirty="0">
                <a:latin typeface="Twinkl Cursive Looped" panose="02000000000000000000" pitchFamily="2" charset="0"/>
              </a:rPr>
              <a:t>Any other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26D40-5449-479C-B0C5-5A21349E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1" y="147300"/>
            <a:ext cx="2267777" cy="23559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C8BBB0-9442-4983-BB3A-45FDC8F74DFD}"/>
              </a:ext>
            </a:extLst>
          </p:cNvPr>
          <p:cNvSpPr txBox="1">
            <a:spLocks/>
          </p:cNvSpPr>
          <p:nvPr/>
        </p:nvSpPr>
        <p:spPr>
          <a:xfrm>
            <a:off x="-514879" y="4781675"/>
            <a:ext cx="10561418" cy="14688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>
                <a:solidFill>
                  <a:srgbClr val="00B050"/>
                </a:solidFill>
                <a:latin typeface="Twinkl Cursive Looped" panose="02000000000000000000" pitchFamily="2" charset="0"/>
              </a:rPr>
              <a:t>Thank you for attending </a:t>
            </a:r>
            <a:r>
              <a:rPr lang="en-GB" sz="3600" dirty="0">
                <a:solidFill>
                  <a:srgbClr val="00B050"/>
                </a:solidFill>
                <a:latin typeface="Twinkl Cursive Looped" panose="02000000000000000000" pitchFamily="2" charset="0"/>
                <a:sym typeface="Wingdings" panose="05000000000000000000" pitchFamily="2" charset="2"/>
              </a:rPr>
              <a:t></a:t>
            </a:r>
            <a:endParaRPr lang="en-GB" sz="3600" dirty="0">
              <a:solidFill>
                <a:srgbClr val="00B050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9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86" y="319596"/>
            <a:ext cx="10777492" cy="4100600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Our writing culture – Writing for pleasure</a:t>
            </a:r>
            <a:r>
              <a:rPr lang="en-GB" dirty="0">
                <a:latin typeface="Twinkl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769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0141-C222-4643-8226-1C126CAA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Twinkl Cursive Looped" panose="02000000000000000000" pitchFamily="2" charset="0"/>
              </a:rPr>
              <a:t>Our writing 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B48AD-2269-4E1F-B0AF-0C5B46A28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1" y="1876058"/>
            <a:ext cx="10058400" cy="4533620"/>
          </a:xfrm>
        </p:spPr>
        <p:txBody>
          <a:bodyPr/>
          <a:lstStyle/>
          <a:p>
            <a:r>
              <a:rPr lang="en-GB" sz="2400" dirty="0">
                <a:latin typeface="Twinkl Cursive Looped" panose="02000000000000000000" pitchFamily="2" charset="0"/>
              </a:rPr>
              <a:t>We want children to enjoy writing! </a:t>
            </a:r>
          </a:p>
          <a:p>
            <a:r>
              <a:rPr lang="en-GB" sz="2400" dirty="0">
                <a:latin typeface="Twinkl Cursive Looped" panose="02000000000000000000" pitchFamily="2" charset="0"/>
              </a:rPr>
              <a:t>We do this through:</a:t>
            </a:r>
          </a:p>
          <a:p>
            <a:r>
              <a:rPr lang="en-GB" sz="2400" dirty="0">
                <a:latin typeface="Twinkl Cursive Looped" panose="02000000000000000000" pitchFamily="2" charset="0"/>
              </a:rPr>
              <a:t>- Using our enjoyment for reading book to hook the children into a writing unit </a:t>
            </a:r>
          </a:p>
          <a:p>
            <a:r>
              <a:rPr lang="en-GB" sz="2400" dirty="0">
                <a:latin typeface="Twinkl Cursive Looped" panose="02000000000000000000" pitchFamily="2" charset="0"/>
              </a:rPr>
              <a:t>- Sharing our own examples of writing </a:t>
            </a:r>
          </a:p>
          <a:p>
            <a:r>
              <a:rPr lang="en-GB" sz="2400" dirty="0">
                <a:latin typeface="Twinkl Cursive Looped" panose="02000000000000000000" pitchFamily="2" charset="0"/>
              </a:rPr>
              <a:t>- Different stimuli: pictures, videos, music </a:t>
            </a:r>
          </a:p>
          <a:p>
            <a:r>
              <a:rPr lang="en-GB" sz="2400" dirty="0">
                <a:latin typeface="Twinkl Cursive Looped" panose="02000000000000000000" pitchFamily="2" charset="0"/>
              </a:rPr>
              <a:t>- Drama 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- </a:t>
            </a:r>
            <a:r>
              <a:rPr lang="en-GB" sz="2400" dirty="0">
                <a:latin typeface="Twinkl Cursive Looped" panose="02000000000000000000" pitchFamily="2" charset="0"/>
              </a:rPr>
              <a:t>Opportunities to write freely (without judgement)</a:t>
            </a:r>
          </a:p>
          <a:p>
            <a:endParaRPr lang="en-GB" b="1" dirty="0">
              <a:latin typeface="Twinkl Cursive Looped" panose="02000000000000000000" pitchFamily="2" charset="0"/>
            </a:endParaRPr>
          </a:p>
          <a:p>
            <a:endParaRPr lang="en-GB" sz="1800" b="1" dirty="0">
              <a:latin typeface="Twinkl Cursive Looped" panose="02000000000000000000" pitchFamily="2" charset="0"/>
            </a:endParaRPr>
          </a:p>
          <a:p>
            <a:endParaRPr lang="en-GB" sz="1800" b="1" dirty="0">
              <a:latin typeface="Twinkl Cursive Looped" panose="02000000000000000000" pitchFamily="2" charset="0"/>
            </a:endParaRPr>
          </a:p>
          <a:p>
            <a:endParaRPr lang="en-GB" dirty="0"/>
          </a:p>
        </p:txBody>
      </p:sp>
      <p:pic>
        <p:nvPicPr>
          <p:cNvPr id="1028" name="Picture 4" descr="Output image">
            <a:extLst>
              <a:ext uri="{FF2B5EF4-FFF2-40B4-BE49-F238E27FC236}">
                <a16:creationId xmlns:a16="http://schemas.microsoft.com/office/drawing/2014/main" id="{3796F350-3AA0-4CD3-A19A-B6A987DF7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"/>
          <a:stretch/>
        </p:blipFill>
        <p:spPr bwMode="auto">
          <a:xfrm>
            <a:off x="6865911" y="140639"/>
            <a:ext cx="5245841" cy="25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7DD3-EAD9-4D26-BBAD-B7C463AE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550416"/>
            <a:ext cx="10571998" cy="12742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 Cursive Looped" panose="02000000000000000000" pitchFamily="2" charset="0"/>
              </a:rPr>
              <a:t>Why should we think about writing?</a:t>
            </a:r>
            <a:endParaRPr lang="en-GB" dirty="0">
              <a:highlight>
                <a:srgbClr val="800080"/>
              </a:highlight>
              <a:latin typeface="Twinkl Cursive Looped" panose="020000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398972-8303-486E-99D1-FF2EA104B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798" y="1200933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90BC26B-0F00-40AA-A4FB-DF1EBC98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03A97-E909-4308-B981-1B4BFED6D104}"/>
              </a:ext>
            </a:extLst>
          </p:cNvPr>
          <p:cNvSpPr txBox="1"/>
          <p:nvPr/>
        </p:nvSpPr>
        <p:spPr>
          <a:xfrm>
            <a:off x="184731" y="1931189"/>
            <a:ext cx="118445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Developing literate pupils means developing their reading and their writing. </a:t>
            </a:r>
            <a:endParaRPr lang="en-GB" dirty="0">
              <a:solidFill>
                <a:srgbClr val="474C68"/>
              </a:solidFill>
              <a:latin typeface="Lato-Light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Learning to write can be considered the most challenging aspect of literacy (Quigley, 2022; Ofsted, 2022). </a:t>
            </a:r>
          </a:p>
          <a:p>
            <a:pPr algn="l"/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This complexity is a result of the multiple components that need to be managed simultaneously to achieve effective</a:t>
            </a:r>
            <a:r>
              <a:rPr lang="en-GB" dirty="0">
                <a:solidFill>
                  <a:srgbClr val="474C68"/>
                </a:solidFill>
                <a:latin typeface="Lato-Light"/>
              </a:rPr>
              <a:t> </a:t>
            </a:r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writing (Education Endowment Foundation [EEF], 2017).</a:t>
            </a:r>
          </a:p>
          <a:p>
            <a:pPr algn="l"/>
            <a:endParaRPr lang="en-GB" sz="1800" b="0" i="0" u="none" strike="noStrike" baseline="0" dirty="0">
              <a:solidFill>
                <a:srgbClr val="474C68"/>
              </a:solidFill>
              <a:latin typeface="Lato-Light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Effective writing includes the ability to…</a:t>
            </a:r>
          </a:p>
          <a:p>
            <a:pPr algn="l"/>
            <a:r>
              <a:rPr lang="en-GB" sz="1800" b="1" i="0" u="none" strike="noStrike" baseline="0" dirty="0">
                <a:solidFill>
                  <a:srgbClr val="ED642D"/>
                </a:solidFill>
                <a:latin typeface="Lato-Bold"/>
              </a:rPr>
              <a:t>&gt; </a:t>
            </a:r>
            <a:r>
              <a:rPr lang="en-GB" sz="1800" b="0" i="0" u="none" strike="noStrike" baseline="0" dirty="0">
                <a:solidFill>
                  <a:srgbClr val="474C68"/>
                </a:solidFill>
                <a:latin typeface="Lato-Regular"/>
              </a:rPr>
              <a:t>Generate ideas.</a:t>
            </a:r>
          </a:p>
          <a:p>
            <a:pPr algn="l"/>
            <a:r>
              <a:rPr lang="en-GB" sz="1800" b="1" i="0" u="none" strike="noStrike" baseline="0" dirty="0">
                <a:solidFill>
                  <a:srgbClr val="ED642D"/>
                </a:solidFill>
                <a:latin typeface="Lato-Bold"/>
              </a:rPr>
              <a:t>&gt; </a:t>
            </a:r>
            <a:r>
              <a:rPr lang="en-GB" sz="1800" b="0" i="0" u="none" strike="noStrike" baseline="0" dirty="0">
                <a:solidFill>
                  <a:srgbClr val="474C68"/>
                </a:solidFill>
                <a:latin typeface="Lato-Regular"/>
              </a:rPr>
              <a:t>Form letters.</a:t>
            </a:r>
          </a:p>
          <a:p>
            <a:pPr algn="l"/>
            <a:r>
              <a:rPr lang="en-GB" sz="1800" b="1" i="0" u="none" strike="noStrike" baseline="0" dirty="0">
                <a:solidFill>
                  <a:srgbClr val="ED642D"/>
                </a:solidFill>
                <a:latin typeface="Lato-Bold"/>
              </a:rPr>
              <a:t>&gt; </a:t>
            </a:r>
            <a:r>
              <a:rPr lang="en-GB" sz="1800" b="0" i="0" u="none" strike="noStrike" baseline="0" dirty="0">
                <a:solidFill>
                  <a:srgbClr val="474C68"/>
                </a:solidFill>
                <a:latin typeface="Lato-Regular"/>
              </a:rPr>
              <a:t>Spell words.</a:t>
            </a:r>
          </a:p>
          <a:p>
            <a:pPr algn="l"/>
            <a:r>
              <a:rPr lang="en-GB" sz="1800" b="1" i="0" u="none" strike="noStrike" baseline="0" dirty="0">
                <a:solidFill>
                  <a:srgbClr val="ED642D"/>
                </a:solidFill>
                <a:latin typeface="Lato-Bold"/>
              </a:rPr>
              <a:t>&gt; </a:t>
            </a:r>
            <a:r>
              <a:rPr lang="en-GB" sz="1800" b="0" i="0" u="none" strike="noStrike" baseline="0" dirty="0">
                <a:solidFill>
                  <a:srgbClr val="474C68"/>
                </a:solidFill>
                <a:latin typeface="Lato-Regular"/>
              </a:rPr>
              <a:t>Construct sentences, paragraphs and whole texts.</a:t>
            </a:r>
          </a:p>
          <a:p>
            <a:pPr algn="l"/>
            <a:endParaRPr lang="en-GB" sz="1800" b="0" i="0" u="none" strike="noStrike" baseline="0" dirty="0">
              <a:solidFill>
                <a:srgbClr val="474C68"/>
              </a:solidFill>
              <a:latin typeface="Lato-Light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All of this needs to be achieved with increasing sophistication, suitability for its audience </a:t>
            </a:r>
            <a:r>
              <a:rPr lang="en-GB" dirty="0">
                <a:solidFill>
                  <a:srgbClr val="474C68"/>
                </a:solidFill>
                <a:latin typeface="Lato-Light"/>
              </a:rPr>
              <a:t>and purpose</a:t>
            </a:r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. So, it is essential that leaders and teachers support all pupils to develop their writing because few pupils become good writers on their own.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57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32" y="1873188"/>
            <a:ext cx="10546673" cy="2724561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The theory behind writing:</a:t>
            </a:r>
          </a:p>
        </p:txBody>
      </p:sp>
    </p:spTree>
    <p:extLst>
      <p:ext uri="{BB962C8B-B14F-4D97-AF65-F5344CB8AC3E}">
        <p14:creationId xmlns:p14="http://schemas.microsoft.com/office/powerpoint/2010/main" val="239551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What components are needed to be a successful writer?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BE215-B665-4F4A-8E39-60518AD8E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BE339-DDAF-442D-80CA-4A7A21AC716F}"/>
              </a:ext>
            </a:extLst>
          </p:cNvPr>
          <p:cNvSpPr txBox="1"/>
          <p:nvPr/>
        </p:nvSpPr>
        <p:spPr>
          <a:xfrm>
            <a:off x="1097280" y="1913034"/>
            <a:ext cx="10058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solidFill>
                  <a:srgbClr val="ED642D"/>
                </a:solidFill>
                <a:latin typeface="Lato-Bold"/>
              </a:rPr>
              <a:t>&gt; </a:t>
            </a:r>
            <a:r>
              <a:rPr lang="en-GB" sz="2400" b="0" i="0" u="none" strike="noStrike" baseline="0" dirty="0">
                <a:solidFill>
                  <a:srgbClr val="474C68"/>
                </a:solidFill>
                <a:latin typeface="Lato-Regular"/>
              </a:rPr>
              <a:t>Composition: the ability to draw on a set of knowledge and skills relating to texts, language and the world to express meaning.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2400" b="0" i="0" u="none" strike="noStrike" baseline="0" dirty="0">
              <a:solidFill>
                <a:srgbClr val="474C68"/>
              </a:solidFill>
              <a:latin typeface="Lato-Regular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ED642D"/>
                </a:solidFill>
                <a:latin typeface="Lato-Bold"/>
              </a:rPr>
              <a:t>&gt; </a:t>
            </a:r>
            <a:r>
              <a:rPr lang="en-GB" sz="2400" b="0" i="0" u="none" strike="noStrike" baseline="0" dirty="0">
                <a:solidFill>
                  <a:srgbClr val="474C68"/>
                </a:solidFill>
                <a:latin typeface="Lato-Regular"/>
              </a:rPr>
              <a:t>Transcription: the physical skills of handwriting, typing and spelling, which need to be developed to fluency to support composition.</a:t>
            </a:r>
          </a:p>
          <a:p>
            <a:pPr algn="l"/>
            <a:endParaRPr lang="en-GB" sz="2400" b="0" i="0" u="none" strike="noStrike" baseline="0" dirty="0">
              <a:solidFill>
                <a:srgbClr val="474C68"/>
              </a:solidFill>
              <a:latin typeface="Lato-Regular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ED642D"/>
                </a:solidFill>
                <a:latin typeface="Lato-Bold"/>
              </a:rPr>
              <a:t>&gt; </a:t>
            </a:r>
            <a:r>
              <a:rPr lang="en-GB" sz="2400" b="0" i="0" u="none" strike="noStrike" baseline="0" dirty="0">
                <a:solidFill>
                  <a:srgbClr val="474C68"/>
                </a:solidFill>
                <a:latin typeface="Lato-Regular"/>
              </a:rPr>
              <a:t>Executive function: the self-regulation to engage in planning, goal setting and management skills, which support writing. Self-regulation can be defined as pupils being able to ‘take control of their thoughts and actions’ (Rose and </a:t>
            </a:r>
            <a:r>
              <a:rPr lang="en-GB" sz="2400" b="0" i="0" u="none" strike="noStrike" baseline="0" dirty="0" err="1">
                <a:solidFill>
                  <a:srgbClr val="474C68"/>
                </a:solidFill>
                <a:latin typeface="Lato-Regular"/>
              </a:rPr>
              <a:t>Didau</a:t>
            </a:r>
            <a:r>
              <a:rPr lang="en-GB" sz="2400" b="0" i="0" u="none" strike="noStrike" baseline="0" dirty="0">
                <a:solidFill>
                  <a:srgbClr val="474C68"/>
                </a:solidFill>
                <a:latin typeface="Lato-Regular"/>
              </a:rPr>
              <a:t>, 2018, p.171).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27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7DD3-EAD9-4D26-BBAD-B7C463AE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Early writing - transcription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B6794-BCF0-4195-8A78-8A9E75DF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2" y="1842020"/>
            <a:ext cx="5444093" cy="1457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38ACA-83CF-4FEE-B41A-70B8A6E3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2" y="3294745"/>
            <a:ext cx="5444093" cy="292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25D99-4D81-45B1-A795-FD260F866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484" y="1842583"/>
            <a:ext cx="5546357" cy="35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B3D4-E336-47CB-8890-AF647FA8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Early writing – composition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F236A-D542-4A76-AA6F-053967AE9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sz="1800" dirty="0">
                <a:solidFill>
                  <a:srgbClr val="474C68"/>
                </a:solidFill>
                <a:latin typeface="Lato-Light"/>
              </a:rPr>
              <a:t>P</a:t>
            </a:r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upils in the early years might be provided with props to retell stories they are reading and talking about with their teachers.</a:t>
            </a:r>
          </a:p>
          <a:p>
            <a:pPr algn="l"/>
            <a:endParaRPr lang="en-GB" sz="1800" dirty="0">
              <a:solidFill>
                <a:srgbClr val="474C68"/>
              </a:solidFill>
              <a:latin typeface="Lato-Light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474C68"/>
                </a:solidFill>
                <a:latin typeface="Lato-Light"/>
              </a:rPr>
              <a:t>Actions to go with the story </a:t>
            </a:r>
          </a:p>
          <a:p>
            <a:pPr algn="l"/>
            <a:endParaRPr lang="en-GB" sz="1800" dirty="0">
              <a:solidFill>
                <a:srgbClr val="474C68"/>
              </a:solidFill>
              <a:latin typeface="Lato-Light"/>
            </a:endParaRPr>
          </a:p>
          <a:p>
            <a:pPr algn="l"/>
            <a:r>
              <a:rPr lang="en-GB" sz="1800" dirty="0">
                <a:solidFill>
                  <a:srgbClr val="474C68"/>
                </a:solidFill>
                <a:latin typeface="Lato-Light"/>
              </a:rPr>
              <a:t>Story boards and maps for understanding of the structure of a story. </a:t>
            </a:r>
          </a:p>
          <a:p>
            <a:pPr algn="l"/>
            <a:endParaRPr lang="en-GB" sz="1800" dirty="0">
              <a:solidFill>
                <a:srgbClr val="474C68"/>
              </a:solidFill>
              <a:latin typeface="Lato-Light"/>
            </a:endParaRPr>
          </a:p>
          <a:p>
            <a:pPr algn="l"/>
            <a:r>
              <a:rPr lang="en-GB" sz="1800" dirty="0">
                <a:solidFill>
                  <a:srgbClr val="474C68"/>
                </a:solidFill>
                <a:latin typeface="Lato-Light"/>
              </a:rPr>
              <a:t>Retelling orally </a:t>
            </a:r>
          </a:p>
          <a:p>
            <a:pPr algn="l"/>
            <a:endParaRPr lang="en-GB" sz="1800" dirty="0">
              <a:solidFill>
                <a:srgbClr val="474C68"/>
              </a:solidFill>
              <a:latin typeface="Lato-Light"/>
            </a:endParaRPr>
          </a:p>
          <a:p>
            <a:pPr algn="l"/>
            <a:r>
              <a:rPr lang="en-GB" sz="1800" dirty="0">
                <a:solidFill>
                  <a:srgbClr val="474C68"/>
                </a:solidFill>
                <a:latin typeface="Lato-Light"/>
              </a:rPr>
              <a:t>Opportunities in provision to write words that link with their phonics </a:t>
            </a:r>
          </a:p>
        </p:txBody>
      </p:sp>
    </p:spTree>
    <p:extLst>
      <p:ext uri="{BB962C8B-B14F-4D97-AF65-F5344CB8AC3E}">
        <p14:creationId xmlns:p14="http://schemas.microsoft.com/office/powerpoint/2010/main" val="5246474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054F563679E43AEE30E139182C02D" ma:contentTypeVersion="18" ma:contentTypeDescription="Create a new document." ma:contentTypeScope="" ma:versionID="5903f137cc920beae5d2d426097bf64d">
  <xsd:schema xmlns:xsd="http://www.w3.org/2001/XMLSchema" xmlns:xs="http://www.w3.org/2001/XMLSchema" xmlns:p="http://schemas.microsoft.com/office/2006/metadata/properties" xmlns:ns2="ae79323d-bcd9-4829-ae8e-04ae6b6fb0b5" xmlns:ns3="5a7bb89c-85fc-4bc1-94a5-1cfe411e0c23" targetNamespace="http://schemas.microsoft.com/office/2006/metadata/properties" ma:root="true" ma:fieldsID="d47c7679afcd1a24bfb45eb2b3abc4d5" ns2:_="" ns3:_="">
    <xsd:import namespace="ae79323d-bcd9-4829-ae8e-04ae6b6fb0b5"/>
    <xsd:import namespace="5a7bb89c-85fc-4bc1-94a5-1cfe411e0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9323d-bcd9-4829-ae8e-04ae6b6fb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7f4c691-d9bf-4cb9-9a01-38f7af67c6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bb89c-85fc-4bc1-94a5-1cfe411e0c2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02d54ec-7058-4280-8c0f-b858ad95c44f}" ma:internalName="TaxCatchAll" ma:showField="CatchAllData" ma:web="5a7bb89c-85fc-4bc1-94a5-1cfe411e0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79323d-bcd9-4829-ae8e-04ae6b6fb0b5">
      <Terms xmlns="http://schemas.microsoft.com/office/infopath/2007/PartnerControls"/>
    </lcf76f155ced4ddcb4097134ff3c332f>
    <TaxCatchAll xmlns="5a7bb89c-85fc-4bc1-94a5-1cfe411e0c23" xsi:nil="true"/>
  </documentManagement>
</p:properties>
</file>

<file path=customXml/itemProps1.xml><?xml version="1.0" encoding="utf-8"?>
<ds:datastoreItem xmlns:ds="http://schemas.openxmlformats.org/officeDocument/2006/customXml" ds:itemID="{B8906498-401D-4E5A-8890-B408D59B7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9323d-bcd9-4829-ae8e-04ae6b6fb0b5"/>
    <ds:schemaRef ds:uri="5a7bb89c-85fc-4bc1-94a5-1cfe411e0c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E29A24-2F79-4CE6-A4E6-801157C08F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34083-7CEC-4669-998C-7F6342BC918A}">
  <ds:schemaRefs>
    <ds:schemaRef ds:uri="http://schemas.microsoft.com/office/2006/metadata/properties"/>
    <ds:schemaRef ds:uri="http://schemas.microsoft.com/office/infopath/2007/PartnerControls"/>
    <ds:schemaRef ds:uri="ae79323d-bcd9-4829-ae8e-04ae6b6fb0b5"/>
    <ds:schemaRef ds:uri="5a7bb89c-85fc-4bc1-94a5-1cfe411e0c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2333</TotalTime>
  <Words>1110</Words>
  <Application>Microsoft Office PowerPoint</Application>
  <PresentationFormat>Widescreen</PresentationFormat>
  <Paragraphs>139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Comic Sans MS</vt:lpstr>
      <vt:lpstr>Lato-Bold</vt:lpstr>
      <vt:lpstr>Lato-Light</vt:lpstr>
      <vt:lpstr>Lato-Regular</vt:lpstr>
      <vt:lpstr>Sitka Text</vt:lpstr>
      <vt:lpstr>Twinkl</vt:lpstr>
      <vt:lpstr>Twinkl Cursive Looped</vt:lpstr>
      <vt:lpstr>Wingdings</vt:lpstr>
      <vt:lpstr>Retrospect</vt:lpstr>
      <vt:lpstr>I can help… writing from EYFS – Y6</vt:lpstr>
      <vt:lpstr> What will we cover:</vt:lpstr>
      <vt:lpstr>Our writing culture – Writing for pleasure:</vt:lpstr>
      <vt:lpstr>Our writing culture</vt:lpstr>
      <vt:lpstr>Why should we think about writing?</vt:lpstr>
      <vt:lpstr>The theory behind writing:</vt:lpstr>
      <vt:lpstr>What components are needed to be a successful writer?</vt:lpstr>
      <vt:lpstr> Early writing - transcription </vt:lpstr>
      <vt:lpstr>Early writing – composition </vt:lpstr>
      <vt:lpstr>Changes to writing in KS1:</vt:lpstr>
      <vt:lpstr> What has changed and why?</vt:lpstr>
      <vt:lpstr>Dictation – what is it and why is effective?</vt:lpstr>
      <vt:lpstr>How we teach writing:</vt:lpstr>
      <vt:lpstr>Our approach to writing:</vt:lpstr>
      <vt:lpstr>Reading Phase </vt:lpstr>
      <vt:lpstr>Toolkit Phase (teaching skills) </vt:lpstr>
      <vt:lpstr>Writing Phase </vt:lpstr>
      <vt:lpstr>How we teach writing </vt:lpstr>
      <vt:lpstr>End of KS2 expectations</vt:lpstr>
      <vt:lpstr>PowerPoint Presentation</vt:lpstr>
      <vt:lpstr>PowerPoint Presentation</vt:lpstr>
      <vt:lpstr>Handwriting </vt:lpstr>
      <vt:lpstr>How can I help at home?</vt:lpstr>
      <vt:lpstr> Q: What can I do at home to help?</vt:lpstr>
      <vt:lpstr>  Good Websites to inspire writing: </vt:lpstr>
      <vt:lpstr>Any other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Reading</dc:title>
  <dc:creator>ahambleton</dc:creator>
  <cp:lastModifiedBy>Grace England</cp:lastModifiedBy>
  <cp:revision>67</cp:revision>
  <dcterms:created xsi:type="dcterms:W3CDTF">2020-02-09T13:38:45Z</dcterms:created>
  <dcterms:modified xsi:type="dcterms:W3CDTF">2024-11-20T08:01:01Z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0x010100F73054F563679E43AEE30E139182C02D</vt:lpwstr>
  </property>
  <property fmtid="{D5CDD505-2E9C-101B-9397-08002B2CF9AE}" pid="3" name="MediaServiceImageTags">
    <vt:lpwstr/>
  </property>
</Properties>
</file>