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sldIdLst>
    <p:sldId id="256" r:id="rId5"/>
    <p:sldId id="257" r:id="rId6"/>
    <p:sldId id="299" r:id="rId7"/>
    <p:sldId id="258" r:id="rId8"/>
    <p:sldId id="280" r:id="rId9"/>
    <p:sldId id="284" r:id="rId10"/>
    <p:sldId id="297" r:id="rId11"/>
    <p:sldId id="298" r:id="rId12"/>
    <p:sldId id="306" r:id="rId13"/>
    <p:sldId id="300" r:id="rId14"/>
    <p:sldId id="295" r:id="rId15"/>
    <p:sldId id="301" r:id="rId16"/>
    <p:sldId id="303" r:id="rId17"/>
    <p:sldId id="277" r:id="rId18"/>
    <p:sldId id="267" r:id="rId19"/>
    <p:sldId id="266" r:id="rId20"/>
    <p:sldId id="304" r:id="rId21"/>
    <p:sldId id="307" r:id="rId22"/>
    <p:sldId id="308" r:id="rId23"/>
    <p:sldId id="296" r:id="rId24"/>
    <p:sldId id="302" r:id="rId25"/>
    <p:sldId id="260" r:id="rId26"/>
    <p:sldId id="309" r:id="rId27"/>
    <p:sldId id="305" r:id="rId28"/>
    <p:sldId id="291" r:id="rId29"/>
    <p:sldId id="292" r:id="rId30"/>
    <p:sldId id="263" r:id="rId31"/>
    <p:sldId id="264" r:id="rId32"/>
    <p:sldId id="26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Armitage" userId="57ea9831-ec38-47e5-a071-120f3249c209" providerId="ADAL" clId="{55A3C0B5-8C66-4C1A-B8A4-56AFC4EE9ACC}"/>
    <pc:docChg chg="custSel addSld delSld modSld">
      <pc:chgData name="Elizabeth Armitage" userId="57ea9831-ec38-47e5-a071-120f3249c209" providerId="ADAL" clId="{55A3C0B5-8C66-4C1A-B8A4-56AFC4EE9ACC}" dt="2026-07-07T12:45:33.671" v="876" actId="20577"/>
      <pc:docMkLst>
        <pc:docMk/>
      </pc:docMkLst>
      <pc:sldChg chg="delSp modSp mod">
        <pc:chgData name="Elizabeth Armitage" userId="57ea9831-ec38-47e5-a071-120f3249c209" providerId="ADAL" clId="{55A3C0B5-8C66-4C1A-B8A4-56AFC4EE9ACC}" dt="2026-07-07T12:21:36.357" v="1" actId="21"/>
        <pc:sldMkLst>
          <pc:docMk/>
          <pc:sldMk cId="2900150821" sldId="256"/>
        </pc:sldMkLst>
        <pc:spChg chg="del mod">
          <ac:chgData name="Elizabeth Armitage" userId="57ea9831-ec38-47e5-a071-120f3249c209" providerId="ADAL" clId="{55A3C0B5-8C66-4C1A-B8A4-56AFC4EE9ACC}" dt="2026-07-07T12:21:36.357" v="1" actId="21"/>
          <ac:spMkLst>
            <pc:docMk/>
            <pc:sldMk cId="2900150821" sldId="256"/>
            <ac:spMk id="3" creationId="{E8ED8F49-F98F-491C-9B42-EF0E4E8CD69E}"/>
          </ac:spMkLst>
        </pc:spChg>
      </pc:sldChg>
      <pc:sldChg chg="modSp">
        <pc:chgData name="Elizabeth Armitage" userId="57ea9831-ec38-47e5-a071-120f3249c209" providerId="ADAL" clId="{55A3C0B5-8C66-4C1A-B8A4-56AFC4EE9ACC}" dt="2026-07-07T12:44:17.089" v="697" actId="20577"/>
        <pc:sldMkLst>
          <pc:docMk/>
          <pc:sldMk cId="2736766531" sldId="257"/>
        </pc:sldMkLst>
        <pc:graphicFrameChg chg="mod">
          <ac:chgData name="Elizabeth Armitage" userId="57ea9831-ec38-47e5-a071-120f3249c209" providerId="ADAL" clId="{55A3C0B5-8C66-4C1A-B8A4-56AFC4EE9ACC}" dt="2026-07-07T12:44:17.089" v="697" actId="20577"/>
          <ac:graphicFrameMkLst>
            <pc:docMk/>
            <pc:sldMk cId="2736766531" sldId="257"/>
            <ac:graphicFrameMk id="6" creationId="{97AA909D-5411-1EDE-36B3-3E896928A586}"/>
          </ac:graphicFrameMkLst>
        </pc:graphicFrameChg>
      </pc:sldChg>
      <pc:sldChg chg="del">
        <pc:chgData name="Elizabeth Armitage" userId="57ea9831-ec38-47e5-a071-120f3249c209" providerId="ADAL" clId="{55A3C0B5-8C66-4C1A-B8A4-56AFC4EE9ACC}" dt="2026-07-07T12:22:29.963" v="3" actId="2696"/>
        <pc:sldMkLst>
          <pc:docMk/>
          <pc:sldMk cId="73980737" sldId="282"/>
        </pc:sldMkLst>
      </pc:sldChg>
      <pc:sldChg chg="addSp modSp">
        <pc:chgData name="Elizabeth Armitage" userId="57ea9831-ec38-47e5-a071-120f3249c209" providerId="ADAL" clId="{55A3C0B5-8C66-4C1A-B8A4-56AFC4EE9ACC}" dt="2026-07-07T12:27:26.781" v="181" actId="1076"/>
        <pc:sldMkLst>
          <pc:docMk/>
          <pc:sldMk cId="3729732981" sldId="291"/>
        </pc:sldMkLst>
        <pc:spChg chg="mod">
          <ac:chgData name="Elizabeth Armitage" userId="57ea9831-ec38-47e5-a071-120f3249c209" providerId="ADAL" clId="{55A3C0B5-8C66-4C1A-B8A4-56AFC4EE9ACC}" dt="2026-07-07T12:27:18.031" v="178" actId="1076"/>
          <ac:spMkLst>
            <pc:docMk/>
            <pc:sldMk cId="3729732981" sldId="291"/>
            <ac:spMk id="3" creationId="{6ED3727D-71B9-F50B-D281-38C28D90D975}"/>
          </ac:spMkLst>
        </pc:spChg>
        <pc:picChg chg="add mod">
          <ac:chgData name="Elizabeth Armitage" userId="57ea9831-ec38-47e5-a071-120f3249c209" providerId="ADAL" clId="{55A3C0B5-8C66-4C1A-B8A4-56AFC4EE9ACC}" dt="2026-07-07T12:27:26.781" v="181" actId="1076"/>
          <ac:picMkLst>
            <pc:docMk/>
            <pc:sldMk cId="3729732981" sldId="291"/>
            <ac:picMk id="1026" creationId="{01675476-6C21-43FD-BBFE-35094E3F0F48}"/>
          </ac:picMkLst>
        </pc:picChg>
      </pc:sldChg>
      <pc:sldChg chg="modSp mod">
        <pc:chgData name="Elizabeth Armitage" userId="57ea9831-ec38-47e5-a071-120f3249c209" providerId="ADAL" clId="{55A3C0B5-8C66-4C1A-B8A4-56AFC4EE9ACC}" dt="2026-07-07T12:23:30.367" v="34" actId="20577"/>
        <pc:sldMkLst>
          <pc:docMk/>
          <pc:sldMk cId="296887720" sldId="298"/>
        </pc:sldMkLst>
        <pc:spChg chg="mod">
          <ac:chgData name="Elizabeth Armitage" userId="57ea9831-ec38-47e5-a071-120f3249c209" providerId="ADAL" clId="{55A3C0B5-8C66-4C1A-B8A4-56AFC4EE9ACC}" dt="2026-07-07T12:23:30.367" v="34" actId="20577"/>
          <ac:spMkLst>
            <pc:docMk/>
            <pc:sldMk cId="296887720" sldId="298"/>
            <ac:spMk id="12" creationId="{71CC6B28-58B2-49FC-B991-A954D90E9DE6}"/>
          </ac:spMkLst>
        </pc:spChg>
      </pc:sldChg>
      <pc:sldChg chg="modSp mod">
        <pc:chgData name="Elizabeth Armitage" userId="57ea9831-ec38-47e5-a071-120f3249c209" providerId="ADAL" clId="{55A3C0B5-8C66-4C1A-B8A4-56AFC4EE9ACC}" dt="2026-07-07T12:21:51.748" v="2" actId="20577"/>
        <pc:sldMkLst>
          <pc:docMk/>
          <pc:sldMk cId="3165994085" sldId="299"/>
        </pc:sldMkLst>
        <pc:spChg chg="mod">
          <ac:chgData name="Elizabeth Armitage" userId="57ea9831-ec38-47e5-a071-120f3249c209" providerId="ADAL" clId="{55A3C0B5-8C66-4C1A-B8A4-56AFC4EE9ACC}" dt="2026-07-07T12:21:51.748" v="2" actId="20577"/>
          <ac:spMkLst>
            <pc:docMk/>
            <pc:sldMk cId="3165994085" sldId="299"/>
            <ac:spMk id="3" creationId="{FF78364F-78F4-445F-AC90-C906F931233B}"/>
          </ac:spMkLst>
        </pc:spChg>
      </pc:sldChg>
      <pc:sldChg chg="modSp">
        <pc:chgData name="Elizabeth Armitage" userId="57ea9831-ec38-47e5-a071-120f3249c209" providerId="ADAL" clId="{55A3C0B5-8C66-4C1A-B8A4-56AFC4EE9ACC}" dt="2026-07-07T12:34:59.879" v="271" actId="20577"/>
        <pc:sldMkLst>
          <pc:docMk/>
          <pc:sldMk cId="1467452807" sldId="300"/>
        </pc:sldMkLst>
        <pc:spChg chg="mod">
          <ac:chgData name="Elizabeth Armitage" userId="57ea9831-ec38-47e5-a071-120f3249c209" providerId="ADAL" clId="{55A3C0B5-8C66-4C1A-B8A4-56AFC4EE9ACC}" dt="2026-07-07T12:34:59.879" v="271" actId="20577"/>
          <ac:spMkLst>
            <pc:docMk/>
            <pc:sldMk cId="1467452807" sldId="300"/>
            <ac:spMk id="6" creationId="{F8FD4012-9800-4CCA-B09F-DB4159379AB2}"/>
          </ac:spMkLst>
        </pc:spChg>
      </pc:sldChg>
      <pc:sldChg chg="modSp mod">
        <pc:chgData name="Elizabeth Armitage" userId="57ea9831-ec38-47e5-a071-120f3249c209" providerId="ADAL" clId="{55A3C0B5-8C66-4C1A-B8A4-56AFC4EE9ACC}" dt="2026-07-07T12:39:50.178" v="280" actId="403"/>
        <pc:sldMkLst>
          <pc:docMk/>
          <pc:sldMk cId="3679875913" sldId="303"/>
        </pc:sldMkLst>
        <pc:spChg chg="mod">
          <ac:chgData name="Elizabeth Armitage" userId="57ea9831-ec38-47e5-a071-120f3249c209" providerId="ADAL" clId="{55A3C0B5-8C66-4C1A-B8A4-56AFC4EE9ACC}" dt="2026-07-07T12:39:50.178" v="280" actId="403"/>
          <ac:spMkLst>
            <pc:docMk/>
            <pc:sldMk cId="3679875913" sldId="303"/>
            <ac:spMk id="3" creationId="{F4148D06-60A1-4911-B886-32E645E94A66}"/>
          </ac:spMkLst>
        </pc:spChg>
      </pc:sldChg>
      <pc:sldChg chg="delSp modSp mod">
        <pc:chgData name="Elizabeth Armitage" userId="57ea9831-ec38-47e5-a071-120f3249c209" providerId="ADAL" clId="{55A3C0B5-8C66-4C1A-B8A4-56AFC4EE9ACC}" dt="2026-07-07T12:38:06.149" v="277" actId="403"/>
        <pc:sldMkLst>
          <pc:docMk/>
          <pc:sldMk cId="255711240" sldId="305"/>
        </pc:sldMkLst>
        <pc:spChg chg="mod">
          <ac:chgData name="Elizabeth Armitage" userId="57ea9831-ec38-47e5-a071-120f3249c209" providerId="ADAL" clId="{55A3C0B5-8C66-4C1A-B8A4-56AFC4EE9ACC}" dt="2026-07-07T12:24:23.822" v="43" actId="20577"/>
          <ac:spMkLst>
            <pc:docMk/>
            <pc:sldMk cId="255711240" sldId="305"/>
            <ac:spMk id="2" creationId="{EE63060C-A1C2-4C71-842A-45096B11873F}"/>
          </ac:spMkLst>
        </pc:spChg>
        <pc:spChg chg="mod">
          <ac:chgData name="Elizabeth Armitage" userId="57ea9831-ec38-47e5-a071-120f3249c209" providerId="ADAL" clId="{55A3C0B5-8C66-4C1A-B8A4-56AFC4EE9ACC}" dt="2026-07-07T12:38:06.149" v="277" actId="403"/>
          <ac:spMkLst>
            <pc:docMk/>
            <pc:sldMk cId="255711240" sldId="305"/>
            <ac:spMk id="3" creationId="{2298CDBE-3D33-4B36-B426-1521BBB6B008}"/>
          </ac:spMkLst>
        </pc:spChg>
        <pc:spChg chg="del mod">
          <ac:chgData name="Elizabeth Armitage" userId="57ea9831-ec38-47e5-a071-120f3249c209" providerId="ADAL" clId="{55A3C0B5-8C66-4C1A-B8A4-56AFC4EE9ACC}" dt="2026-07-07T12:38:00.399" v="272" actId="21"/>
          <ac:spMkLst>
            <pc:docMk/>
            <pc:sldMk cId="255711240" sldId="305"/>
            <ac:spMk id="5" creationId="{7E261C79-7E38-4C71-8CDD-A63459BE3F26}"/>
          </ac:spMkLst>
        </pc:spChg>
      </pc:sldChg>
      <pc:sldChg chg="addSp delSp modSp new mod modClrScheme chgLayout">
        <pc:chgData name="Elizabeth Armitage" userId="57ea9831-ec38-47e5-a071-120f3249c209" providerId="ADAL" clId="{55A3C0B5-8C66-4C1A-B8A4-56AFC4EE9ACC}" dt="2026-07-07T12:45:33.671" v="876" actId="20577"/>
        <pc:sldMkLst>
          <pc:docMk/>
          <pc:sldMk cId="2601371649" sldId="309"/>
        </pc:sldMkLst>
        <pc:spChg chg="mod ord">
          <ac:chgData name="Elizabeth Armitage" userId="57ea9831-ec38-47e5-a071-120f3249c209" providerId="ADAL" clId="{55A3C0B5-8C66-4C1A-B8A4-56AFC4EE9ACC}" dt="2026-07-07T12:41:43.554" v="453" actId="20577"/>
          <ac:spMkLst>
            <pc:docMk/>
            <pc:sldMk cId="2601371649" sldId="309"/>
            <ac:spMk id="2" creationId="{D2BEFE9E-3A37-46C0-80F2-604BC19BB1C8}"/>
          </ac:spMkLst>
        </pc:spChg>
        <pc:spChg chg="del mod ord">
          <ac:chgData name="Elizabeth Armitage" userId="57ea9831-ec38-47e5-a071-120f3249c209" providerId="ADAL" clId="{55A3C0B5-8C66-4C1A-B8A4-56AFC4EE9ACC}" dt="2026-07-07T12:41:04.564" v="293" actId="700"/>
          <ac:spMkLst>
            <pc:docMk/>
            <pc:sldMk cId="2601371649" sldId="309"/>
            <ac:spMk id="3" creationId="{B92588FA-A139-466F-89CB-6A62F3A76352}"/>
          </ac:spMkLst>
        </pc:spChg>
        <pc:spChg chg="del">
          <ac:chgData name="Elizabeth Armitage" userId="57ea9831-ec38-47e5-a071-120f3249c209" providerId="ADAL" clId="{55A3C0B5-8C66-4C1A-B8A4-56AFC4EE9ACC}" dt="2026-07-07T12:41:04.564" v="293" actId="700"/>
          <ac:spMkLst>
            <pc:docMk/>
            <pc:sldMk cId="2601371649" sldId="309"/>
            <ac:spMk id="4" creationId="{8D31C822-EA4B-4A66-9181-69BDFAE38807}"/>
          </ac:spMkLst>
        </pc:spChg>
        <pc:spChg chg="add mod ord">
          <ac:chgData name="Elizabeth Armitage" userId="57ea9831-ec38-47e5-a071-120f3249c209" providerId="ADAL" clId="{55A3C0B5-8C66-4C1A-B8A4-56AFC4EE9ACC}" dt="2026-07-07T12:45:33.671" v="876" actId="20577"/>
          <ac:spMkLst>
            <pc:docMk/>
            <pc:sldMk cId="2601371649" sldId="309"/>
            <ac:spMk id="5" creationId="{DEDCDE04-4045-4B67-806D-29390FAF3E10}"/>
          </ac:spMkLst>
        </pc:spChg>
      </pc:sldChg>
    </pc:docChg>
  </pc:docChgLst>
  <pc:docChgLst>
    <pc:chgData name="Elizabeth Armitage" userId="57ea9831-ec38-47e5-a071-120f3249c209" providerId="ADAL" clId="{493BD5C2-A2EF-4BB6-BE3D-BE960EA10D68}"/>
    <pc:docChg chg="undo custSel addSld delSld modSld sldOrd">
      <pc:chgData name="Elizabeth Armitage" userId="57ea9831-ec38-47e5-a071-120f3249c209" providerId="ADAL" clId="{493BD5C2-A2EF-4BB6-BE3D-BE960EA10D68}" dt="2026-06-21T12:28:52.144" v="1868" actId="2696"/>
      <pc:docMkLst>
        <pc:docMk/>
      </pc:docMkLst>
      <pc:sldChg chg="delSp delDesignElem">
        <pc:chgData name="Elizabeth Armitage" userId="57ea9831-ec38-47e5-a071-120f3249c209" providerId="ADAL" clId="{493BD5C2-A2EF-4BB6-BE3D-BE960EA10D68}" dt="2026-06-18T09:42:48.408" v="1653"/>
        <pc:sldMkLst>
          <pc:docMk/>
          <pc:sldMk cId="2900150821" sldId="256"/>
        </pc:sldMkLst>
        <pc:spChg chg="del">
          <ac:chgData name="Elizabeth Armitage" userId="57ea9831-ec38-47e5-a071-120f3249c209" providerId="ADAL" clId="{493BD5C2-A2EF-4BB6-BE3D-BE960EA10D68}" dt="2026-06-18T09:42:48.408" v="1653"/>
          <ac:spMkLst>
            <pc:docMk/>
            <pc:sldMk cId="2900150821" sldId="256"/>
            <ac:spMk id="9" creationId="{F6E918B1-FA59-42EF-8A8E-B0F3D1E54084}"/>
          </ac:spMkLst>
        </pc:spChg>
      </pc:sldChg>
      <pc:sldChg chg="modSp">
        <pc:chgData name="Elizabeth Armitage" userId="57ea9831-ec38-47e5-a071-120f3249c209" providerId="ADAL" clId="{493BD5C2-A2EF-4BB6-BE3D-BE960EA10D68}" dt="2026-06-18T09:42:48.408" v="1653"/>
        <pc:sldMkLst>
          <pc:docMk/>
          <pc:sldMk cId="2736766531" sldId="257"/>
        </pc:sldMkLst>
        <pc:spChg chg="mod">
          <ac:chgData name="Elizabeth Armitage" userId="57ea9831-ec38-47e5-a071-120f3249c209" providerId="ADAL" clId="{493BD5C2-A2EF-4BB6-BE3D-BE960EA10D68}" dt="2026-06-18T09:42:48.408" v="1653"/>
          <ac:spMkLst>
            <pc:docMk/>
            <pc:sldMk cId="2736766531" sldId="257"/>
            <ac:spMk id="2" creationId="{2D74CEA1-988E-42A3-BCA1-E72CB2F5B1DE}"/>
          </ac:spMkLst>
        </pc:spChg>
      </pc:sldChg>
      <pc:sldChg chg="modSp">
        <pc:chgData name="Elizabeth Armitage" userId="57ea9831-ec38-47e5-a071-120f3249c209" providerId="ADAL" clId="{493BD5C2-A2EF-4BB6-BE3D-BE960EA10D68}" dt="2026-06-18T09:42:48.408" v="1653"/>
        <pc:sldMkLst>
          <pc:docMk/>
          <pc:sldMk cId="527390386" sldId="258"/>
        </pc:sldMkLst>
        <pc:spChg chg="mod">
          <ac:chgData name="Elizabeth Armitage" userId="57ea9831-ec38-47e5-a071-120f3249c209" providerId="ADAL" clId="{493BD5C2-A2EF-4BB6-BE3D-BE960EA10D68}" dt="2026-06-18T09:42:48.408" v="1653"/>
          <ac:spMkLst>
            <pc:docMk/>
            <pc:sldMk cId="527390386" sldId="258"/>
            <ac:spMk id="2" creationId="{7D6D3DE5-D47E-4DD4-8490-F3358E422092}"/>
          </ac:spMkLst>
        </pc:spChg>
      </pc:sldChg>
      <pc:sldChg chg="modSp mod ord">
        <pc:chgData name="Elizabeth Armitage" userId="57ea9831-ec38-47e5-a071-120f3249c209" providerId="ADAL" clId="{493BD5C2-A2EF-4BB6-BE3D-BE960EA10D68}" dt="2026-06-18T09:52:20.014" v="1785" actId="20577"/>
        <pc:sldMkLst>
          <pc:docMk/>
          <pc:sldMk cId="1344478437" sldId="260"/>
        </pc:sldMkLst>
        <pc:spChg chg="mod">
          <ac:chgData name="Elizabeth Armitage" userId="57ea9831-ec38-47e5-a071-120f3249c209" providerId="ADAL" clId="{493BD5C2-A2EF-4BB6-BE3D-BE960EA10D68}" dt="2026-06-18T09:52:20.014" v="1785" actId="20577"/>
          <ac:spMkLst>
            <pc:docMk/>
            <pc:sldMk cId="1344478437" sldId="260"/>
            <ac:spMk id="5" creationId="{96FCFB68-82CA-37E3-94BE-5F09489C65A3}"/>
          </ac:spMkLst>
        </pc:spChg>
      </pc:sldChg>
      <pc:sldChg chg="delSp modSp del mod">
        <pc:chgData name="Elizabeth Armitage" userId="57ea9831-ec38-47e5-a071-120f3249c209" providerId="ADAL" clId="{493BD5C2-A2EF-4BB6-BE3D-BE960EA10D68}" dt="2026-06-21T12:24:45.352" v="1840" actId="2696"/>
        <pc:sldMkLst>
          <pc:docMk/>
          <pc:sldMk cId="2167696618" sldId="261"/>
        </pc:sldMkLst>
        <pc:spChg chg="mod">
          <ac:chgData name="Elizabeth Armitage" userId="57ea9831-ec38-47e5-a071-120f3249c209" providerId="ADAL" clId="{493BD5C2-A2EF-4BB6-BE3D-BE960EA10D68}" dt="2026-06-18T09:42:48.408" v="1653"/>
          <ac:spMkLst>
            <pc:docMk/>
            <pc:sldMk cId="2167696618" sldId="261"/>
            <ac:spMk id="2" creationId="{FA5B8913-7E28-454C-AC58-6A87CD210379}"/>
          </ac:spMkLst>
        </pc:spChg>
        <pc:spChg chg="mod">
          <ac:chgData name="Elizabeth Armitage" userId="57ea9831-ec38-47e5-a071-120f3249c209" providerId="ADAL" clId="{493BD5C2-A2EF-4BB6-BE3D-BE960EA10D68}" dt="2026-06-21T12:24:12.803" v="1835" actId="21"/>
          <ac:spMkLst>
            <pc:docMk/>
            <pc:sldMk cId="2167696618" sldId="261"/>
            <ac:spMk id="3" creationId="{83BE2E17-848A-4FD4-8342-B04AE1A4372F}"/>
          </ac:spMkLst>
        </pc:spChg>
        <pc:picChg chg="del">
          <ac:chgData name="Elizabeth Armitage" userId="57ea9831-ec38-47e5-a071-120f3249c209" providerId="ADAL" clId="{493BD5C2-A2EF-4BB6-BE3D-BE960EA10D68}" dt="2026-06-21T12:24:28.078" v="1837" actId="21"/>
          <ac:picMkLst>
            <pc:docMk/>
            <pc:sldMk cId="2167696618" sldId="261"/>
            <ac:picMk id="8" creationId="{CF2F9032-0597-244A-0E07-FE46005AEE15}"/>
          </ac:picMkLst>
        </pc:picChg>
      </pc:sldChg>
      <pc:sldChg chg="del">
        <pc:chgData name="Elizabeth Armitage" userId="57ea9831-ec38-47e5-a071-120f3249c209" providerId="ADAL" clId="{493BD5C2-A2EF-4BB6-BE3D-BE960EA10D68}" dt="2026-06-17T14:07:42.586" v="504" actId="2696"/>
        <pc:sldMkLst>
          <pc:docMk/>
          <pc:sldMk cId="269697470" sldId="262"/>
        </pc:sldMkLst>
      </pc:sldChg>
      <pc:sldChg chg="modSp">
        <pc:chgData name="Elizabeth Armitage" userId="57ea9831-ec38-47e5-a071-120f3249c209" providerId="ADAL" clId="{493BD5C2-A2EF-4BB6-BE3D-BE960EA10D68}" dt="2026-06-18T09:42:48.408" v="1653"/>
        <pc:sldMkLst>
          <pc:docMk/>
          <pc:sldMk cId="27644506" sldId="263"/>
        </pc:sldMkLst>
        <pc:spChg chg="mod">
          <ac:chgData name="Elizabeth Armitage" userId="57ea9831-ec38-47e5-a071-120f3249c209" providerId="ADAL" clId="{493BD5C2-A2EF-4BB6-BE3D-BE960EA10D68}" dt="2026-06-18T09:42:48.408" v="1653"/>
          <ac:spMkLst>
            <pc:docMk/>
            <pc:sldMk cId="27644506" sldId="263"/>
            <ac:spMk id="2" creationId="{C2725534-2A0F-4806-8AB6-E757115B1A37}"/>
          </ac:spMkLst>
        </pc:spChg>
      </pc:sldChg>
      <pc:sldChg chg="modSp mod modAnim">
        <pc:chgData name="Elizabeth Armitage" userId="57ea9831-ec38-47e5-a071-120f3249c209" providerId="ADAL" clId="{493BD5C2-A2EF-4BB6-BE3D-BE960EA10D68}" dt="2026-06-21T12:27:26.593" v="1856" actId="27636"/>
        <pc:sldMkLst>
          <pc:docMk/>
          <pc:sldMk cId="2954061751" sldId="264"/>
        </pc:sldMkLst>
        <pc:spChg chg="mod">
          <ac:chgData name="Elizabeth Armitage" userId="57ea9831-ec38-47e5-a071-120f3249c209" providerId="ADAL" clId="{493BD5C2-A2EF-4BB6-BE3D-BE960EA10D68}" dt="2026-06-18T09:42:48.408" v="1653"/>
          <ac:spMkLst>
            <pc:docMk/>
            <pc:sldMk cId="2954061751" sldId="264"/>
            <ac:spMk id="2" creationId="{C2725534-2A0F-4806-8AB6-E757115B1A37}"/>
          </ac:spMkLst>
        </pc:spChg>
        <pc:spChg chg="mod">
          <ac:chgData name="Elizabeth Armitage" userId="57ea9831-ec38-47e5-a071-120f3249c209" providerId="ADAL" clId="{493BD5C2-A2EF-4BB6-BE3D-BE960EA10D68}" dt="2026-06-21T12:27:26.593" v="1856" actId="27636"/>
          <ac:spMkLst>
            <pc:docMk/>
            <pc:sldMk cId="2954061751" sldId="264"/>
            <ac:spMk id="3" creationId="{3CFAABE9-B86B-4DBD-B6B0-59EC66DE7A2F}"/>
          </ac:spMkLst>
        </pc:spChg>
      </pc:sldChg>
      <pc:sldChg chg="modSp">
        <pc:chgData name="Elizabeth Armitage" userId="57ea9831-ec38-47e5-a071-120f3249c209" providerId="ADAL" clId="{493BD5C2-A2EF-4BB6-BE3D-BE960EA10D68}" dt="2026-06-18T09:42:48.408" v="1653"/>
        <pc:sldMkLst>
          <pc:docMk/>
          <pc:sldMk cId="2782225143" sldId="265"/>
        </pc:sldMkLst>
        <pc:spChg chg="mod">
          <ac:chgData name="Elizabeth Armitage" userId="57ea9831-ec38-47e5-a071-120f3249c209" providerId="ADAL" clId="{493BD5C2-A2EF-4BB6-BE3D-BE960EA10D68}" dt="2026-06-18T09:42:48.408" v="1653"/>
          <ac:spMkLst>
            <pc:docMk/>
            <pc:sldMk cId="2782225143" sldId="265"/>
            <ac:spMk id="2" creationId="{CDD41EBA-6F97-4C7F-865B-88E8F5490670}"/>
          </ac:spMkLst>
        </pc:spChg>
      </pc:sldChg>
      <pc:sldChg chg="addSp delSp modSp mod ord delAnim modAnim">
        <pc:chgData name="Elizabeth Armitage" userId="57ea9831-ec38-47e5-a071-120f3249c209" providerId="ADAL" clId="{493BD5C2-A2EF-4BB6-BE3D-BE960EA10D68}" dt="2026-06-18T09:44:27.489" v="1742" actId="14100"/>
        <pc:sldMkLst>
          <pc:docMk/>
          <pc:sldMk cId="2042089320" sldId="266"/>
        </pc:sldMkLst>
        <pc:spChg chg="mod">
          <ac:chgData name="Elizabeth Armitage" userId="57ea9831-ec38-47e5-a071-120f3249c209" providerId="ADAL" clId="{493BD5C2-A2EF-4BB6-BE3D-BE960EA10D68}" dt="2026-06-18T09:42:48.408" v="1653"/>
          <ac:spMkLst>
            <pc:docMk/>
            <pc:sldMk cId="2042089320" sldId="266"/>
            <ac:spMk id="2" creationId="{57D5372B-AB1E-4F20-AF34-0FCAC786123F}"/>
          </ac:spMkLst>
        </pc:spChg>
        <pc:spChg chg="del mod">
          <ac:chgData name="Elizabeth Armitage" userId="57ea9831-ec38-47e5-a071-120f3249c209" providerId="ADAL" clId="{493BD5C2-A2EF-4BB6-BE3D-BE960EA10D68}" dt="2026-06-18T09:44:17.472" v="1737" actId="22"/>
          <ac:spMkLst>
            <pc:docMk/>
            <pc:sldMk cId="2042089320" sldId="266"/>
            <ac:spMk id="3" creationId="{461D0F20-F212-45EA-8252-A995ACA938C1}"/>
          </ac:spMkLst>
        </pc:spChg>
        <pc:picChg chg="del mod">
          <ac:chgData name="Elizabeth Armitage" userId="57ea9831-ec38-47e5-a071-120f3249c209" providerId="ADAL" clId="{493BD5C2-A2EF-4BB6-BE3D-BE960EA10D68}" dt="2026-06-17T14:11:14.899" v="542" actId="21"/>
          <ac:picMkLst>
            <pc:docMk/>
            <pc:sldMk cId="2042089320" sldId="266"/>
            <ac:picMk id="4" creationId="{DC3B7841-8027-4F26-B619-C1BF11C68FEF}"/>
          </ac:picMkLst>
        </pc:picChg>
        <pc:picChg chg="del">
          <ac:chgData name="Elizabeth Armitage" userId="57ea9831-ec38-47e5-a071-120f3249c209" providerId="ADAL" clId="{493BD5C2-A2EF-4BB6-BE3D-BE960EA10D68}" dt="2026-06-17T14:10:29.737" v="533" actId="21"/>
          <ac:picMkLst>
            <pc:docMk/>
            <pc:sldMk cId="2042089320" sldId="266"/>
            <ac:picMk id="5" creationId="{ECBA96D9-169A-4ACE-85EE-F14BA584B260}"/>
          </ac:picMkLst>
        </pc:picChg>
        <pc:picChg chg="del mod">
          <ac:chgData name="Elizabeth Armitage" userId="57ea9831-ec38-47e5-a071-120f3249c209" providerId="ADAL" clId="{493BD5C2-A2EF-4BB6-BE3D-BE960EA10D68}" dt="2026-06-17T14:11:19.868" v="544" actId="21"/>
          <ac:picMkLst>
            <pc:docMk/>
            <pc:sldMk cId="2042089320" sldId="266"/>
            <ac:picMk id="6" creationId="{FF8F9234-9FB2-453F-B94E-5CA757D64124}"/>
          </ac:picMkLst>
        </pc:picChg>
        <pc:picChg chg="del mod">
          <ac:chgData name="Elizabeth Armitage" userId="57ea9831-ec38-47e5-a071-120f3249c209" providerId="ADAL" clId="{493BD5C2-A2EF-4BB6-BE3D-BE960EA10D68}" dt="2026-06-17T14:11:23.853" v="545" actId="21"/>
          <ac:picMkLst>
            <pc:docMk/>
            <pc:sldMk cId="2042089320" sldId="266"/>
            <ac:picMk id="7" creationId="{E6A0BA6F-B4FD-43AF-86CC-53569B0967D4}"/>
          </ac:picMkLst>
        </pc:picChg>
        <pc:picChg chg="add mod">
          <ac:chgData name="Elizabeth Armitage" userId="57ea9831-ec38-47e5-a071-120f3249c209" providerId="ADAL" clId="{493BD5C2-A2EF-4BB6-BE3D-BE960EA10D68}" dt="2026-06-18T09:44:24.223" v="1740" actId="1076"/>
          <ac:picMkLst>
            <pc:docMk/>
            <pc:sldMk cId="2042089320" sldId="266"/>
            <ac:picMk id="9" creationId="{B69BCDFD-1261-4140-84FF-B47F445A571D}"/>
          </ac:picMkLst>
        </pc:picChg>
        <pc:picChg chg="add mod ord">
          <ac:chgData name="Elizabeth Armitage" userId="57ea9831-ec38-47e5-a071-120f3249c209" providerId="ADAL" clId="{493BD5C2-A2EF-4BB6-BE3D-BE960EA10D68}" dt="2026-06-18T09:44:27.489" v="1742" actId="14100"/>
          <ac:picMkLst>
            <pc:docMk/>
            <pc:sldMk cId="2042089320" sldId="266"/>
            <ac:picMk id="11" creationId="{D8B1B9DC-0E33-4E6C-832E-D5F347420B26}"/>
          </ac:picMkLst>
        </pc:picChg>
        <pc:picChg chg="del mod">
          <ac:chgData name="Elizabeth Armitage" userId="57ea9831-ec38-47e5-a071-120f3249c209" providerId="ADAL" clId="{493BD5C2-A2EF-4BB6-BE3D-BE960EA10D68}" dt="2026-06-17T14:11:17.149" v="543" actId="21"/>
          <ac:picMkLst>
            <pc:docMk/>
            <pc:sldMk cId="2042089320" sldId="266"/>
            <ac:picMk id="1026" creationId="{DDABCC64-1B17-4C1C-8787-ED54DA1C86F5}"/>
          </ac:picMkLst>
        </pc:picChg>
      </pc:sldChg>
      <pc:sldChg chg="addSp delSp modSp mod ord">
        <pc:chgData name="Elizabeth Armitage" userId="57ea9831-ec38-47e5-a071-120f3249c209" providerId="ADAL" clId="{493BD5C2-A2EF-4BB6-BE3D-BE960EA10D68}" dt="2026-06-18T09:42:48.408" v="1653"/>
        <pc:sldMkLst>
          <pc:docMk/>
          <pc:sldMk cId="3958363514" sldId="267"/>
        </pc:sldMkLst>
        <pc:spChg chg="mod">
          <ac:chgData name="Elizabeth Armitage" userId="57ea9831-ec38-47e5-a071-120f3249c209" providerId="ADAL" clId="{493BD5C2-A2EF-4BB6-BE3D-BE960EA10D68}" dt="2026-06-18T09:42:48.408" v="1653"/>
          <ac:spMkLst>
            <pc:docMk/>
            <pc:sldMk cId="3958363514" sldId="267"/>
            <ac:spMk id="2" creationId="{70689928-4268-4CB5-B576-C7B67204EB7B}"/>
          </ac:spMkLst>
        </pc:spChg>
        <pc:spChg chg="mod">
          <ac:chgData name="Elizabeth Armitage" userId="57ea9831-ec38-47e5-a071-120f3249c209" providerId="ADAL" clId="{493BD5C2-A2EF-4BB6-BE3D-BE960EA10D68}" dt="2026-06-18T08:06:48.375" v="913" actId="20577"/>
          <ac:spMkLst>
            <pc:docMk/>
            <pc:sldMk cId="3958363514" sldId="267"/>
            <ac:spMk id="3" creationId="{50D7B034-F449-425B-829B-CF13D160072C}"/>
          </ac:spMkLst>
        </pc:spChg>
        <pc:picChg chg="del">
          <ac:chgData name="Elizabeth Armitage" userId="57ea9831-ec38-47e5-a071-120f3249c209" providerId="ADAL" clId="{493BD5C2-A2EF-4BB6-BE3D-BE960EA10D68}" dt="2026-06-17T12:06:33" v="36" actId="21"/>
          <ac:picMkLst>
            <pc:docMk/>
            <pc:sldMk cId="3958363514" sldId="267"/>
            <ac:picMk id="4" creationId="{304AEBC4-8E3A-4B37-A6F2-71B0E4AA309F}"/>
          </ac:picMkLst>
        </pc:picChg>
        <pc:picChg chg="add del mod">
          <ac:chgData name="Elizabeth Armitage" userId="57ea9831-ec38-47e5-a071-120f3249c209" providerId="ADAL" clId="{493BD5C2-A2EF-4BB6-BE3D-BE960EA10D68}" dt="2026-06-18T09:27:02.777" v="1160" actId="21"/>
          <ac:picMkLst>
            <pc:docMk/>
            <pc:sldMk cId="3958363514" sldId="267"/>
            <ac:picMk id="7" creationId="{1931C6EA-A222-44FB-8BD5-7D8C0499C226}"/>
          </ac:picMkLst>
        </pc:picChg>
        <pc:picChg chg="add mod">
          <ac:chgData name="Elizabeth Armitage" userId="57ea9831-ec38-47e5-a071-120f3249c209" providerId="ADAL" clId="{493BD5C2-A2EF-4BB6-BE3D-BE960EA10D68}" dt="2026-06-18T09:30:58.465" v="1190" actId="1076"/>
          <ac:picMkLst>
            <pc:docMk/>
            <pc:sldMk cId="3958363514" sldId="267"/>
            <ac:picMk id="9" creationId="{9E6691A5-B8D3-4439-91D6-C2D7E38F2444}"/>
          </ac:picMkLst>
        </pc:picChg>
        <pc:picChg chg="add mod">
          <ac:chgData name="Elizabeth Armitage" userId="57ea9831-ec38-47e5-a071-120f3249c209" providerId="ADAL" clId="{493BD5C2-A2EF-4BB6-BE3D-BE960EA10D68}" dt="2026-06-18T09:30:57.309" v="1189" actId="1076"/>
          <ac:picMkLst>
            <pc:docMk/>
            <pc:sldMk cId="3958363514" sldId="267"/>
            <ac:picMk id="11" creationId="{4245F665-3D13-4D1B-88E2-0F7730B44E64}"/>
          </ac:picMkLst>
        </pc:picChg>
        <pc:picChg chg="add mod">
          <ac:chgData name="Elizabeth Armitage" userId="57ea9831-ec38-47e5-a071-120f3249c209" providerId="ADAL" clId="{493BD5C2-A2EF-4BB6-BE3D-BE960EA10D68}" dt="2026-06-18T09:28:20.634" v="1174" actId="1076"/>
          <ac:picMkLst>
            <pc:docMk/>
            <pc:sldMk cId="3958363514" sldId="267"/>
            <ac:picMk id="13" creationId="{C54A6B2C-4C25-4138-9D0F-14D2F8E009B8}"/>
          </ac:picMkLst>
        </pc:picChg>
      </pc:sldChg>
      <pc:sldChg chg="addSp delSp modSp mod ord delDesignElem">
        <pc:chgData name="Elizabeth Armitage" userId="57ea9831-ec38-47e5-a071-120f3249c209" providerId="ADAL" clId="{493BD5C2-A2EF-4BB6-BE3D-BE960EA10D68}" dt="2026-06-18T09:43:27.362" v="1736" actId="1076"/>
        <pc:sldMkLst>
          <pc:docMk/>
          <pc:sldMk cId="2110435785" sldId="277"/>
        </pc:sldMkLst>
        <pc:spChg chg="mod">
          <ac:chgData name="Elizabeth Armitage" userId="57ea9831-ec38-47e5-a071-120f3249c209" providerId="ADAL" clId="{493BD5C2-A2EF-4BB6-BE3D-BE960EA10D68}" dt="2026-06-18T09:42:53.455" v="1654" actId="1076"/>
          <ac:spMkLst>
            <pc:docMk/>
            <pc:sldMk cId="2110435785" sldId="277"/>
            <ac:spMk id="2" creationId="{D39CAFFB-AAB4-44D3-AF09-4160EACC0052}"/>
          </ac:spMkLst>
        </pc:spChg>
        <pc:spChg chg="del">
          <ac:chgData name="Elizabeth Armitage" userId="57ea9831-ec38-47e5-a071-120f3249c209" providerId="ADAL" clId="{493BD5C2-A2EF-4BB6-BE3D-BE960EA10D68}" dt="2026-06-18T08:07:05.611" v="939" actId="21"/>
          <ac:spMkLst>
            <pc:docMk/>
            <pc:sldMk cId="2110435785" sldId="277"/>
            <ac:spMk id="3" creationId="{839710D2-E767-4A4C-B9A7-9A1240B98E22}"/>
          </ac:spMkLst>
        </pc:spChg>
        <pc:spChg chg="add mod">
          <ac:chgData name="Elizabeth Armitage" userId="57ea9831-ec38-47e5-a071-120f3249c209" providerId="ADAL" clId="{493BD5C2-A2EF-4BB6-BE3D-BE960EA10D68}" dt="2026-06-18T09:43:24.706" v="1735" actId="207"/>
          <ac:spMkLst>
            <pc:docMk/>
            <pc:sldMk cId="2110435785" sldId="277"/>
            <ac:spMk id="7" creationId="{D0DBA87B-564A-43B3-8962-B20AE25876DE}"/>
          </ac:spMkLst>
        </pc:spChg>
        <pc:spChg chg="del">
          <ac:chgData name="Elizabeth Armitage" userId="57ea9831-ec38-47e5-a071-120f3249c209" providerId="ADAL" clId="{493BD5C2-A2EF-4BB6-BE3D-BE960EA10D68}" dt="2026-06-18T09:42:48.408" v="1653"/>
          <ac:spMkLst>
            <pc:docMk/>
            <pc:sldMk cId="2110435785" sldId="277"/>
            <ac:spMk id="11" creationId="{8267EEE4-6354-4F1C-9484-951F0EB92F1B}"/>
          </ac:spMkLst>
        </pc:spChg>
        <pc:spChg chg="del">
          <ac:chgData name="Elizabeth Armitage" userId="57ea9831-ec38-47e5-a071-120f3249c209" providerId="ADAL" clId="{493BD5C2-A2EF-4BB6-BE3D-BE960EA10D68}" dt="2026-06-18T09:42:48.408" v="1653"/>
          <ac:spMkLst>
            <pc:docMk/>
            <pc:sldMk cId="2110435785" sldId="277"/>
            <ac:spMk id="13" creationId="{0E5A83F9-E6B8-40BD-9C0D-9A6F15650742}"/>
          </ac:spMkLst>
        </pc:spChg>
        <pc:picChg chg="del">
          <ac:chgData name="Elizabeth Armitage" userId="57ea9831-ec38-47e5-a071-120f3249c209" providerId="ADAL" clId="{493BD5C2-A2EF-4BB6-BE3D-BE960EA10D68}" dt="2026-06-18T08:07:01.986" v="938" actId="21"/>
          <ac:picMkLst>
            <pc:docMk/>
            <pc:sldMk cId="2110435785" sldId="277"/>
            <ac:picMk id="5" creationId="{DD32293A-6E08-4B35-AC9B-09E0D2E90A93}"/>
          </ac:picMkLst>
        </pc:picChg>
        <pc:picChg chg="mod">
          <ac:chgData name="Elizabeth Armitage" userId="57ea9831-ec38-47e5-a071-120f3249c209" providerId="ADAL" clId="{493BD5C2-A2EF-4BB6-BE3D-BE960EA10D68}" dt="2026-06-18T09:42:42.392" v="1649" actId="1076"/>
          <ac:picMkLst>
            <pc:docMk/>
            <pc:sldMk cId="2110435785" sldId="277"/>
            <ac:picMk id="6" creationId="{63B860E3-5293-4C5D-A099-0B85333356D3}"/>
          </ac:picMkLst>
        </pc:picChg>
        <pc:picChg chg="add mod">
          <ac:chgData name="Elizabeth Armitage" userId="57ea9831-ec38-47e5-a071-120f3249c209" providerId="ADAL" clId="{493BD5C2-A2EF-4BB6-BE3D-BE960EA10D68}" dt="2026-06-18T09:43:27.362" v="1736" actId="1076"/>
          <ac:picMkLst>
            <pc:docMk/>
            <pc:sldMk cId="2110435785" sldId="277"/>
            <ac:picMk id="9" creationId="{C02ABB6F-F011-4E8E-BF9E-8C012807D4EB}"/>
          </ac:picMkLst>
        </pc:picChg>
      </pc:sldChg>
      <pc:sldChg chg="modSp">
        <pc:chgData name="Elizabeth Armitage" userId="57ea9831-ec38-47e5-a071-120f3249c209" providerId="ADAL" clId="{493BD5C2-A2EF-4BB6-BE3D-BE960EA10D68}" dt="2026-06-18T09:42:48.408" v="1653"/>
        <pc:sldMkLst>
          <pc:docMk/>
          <pc:sldMk cId="2788731285" sldId="280"/>
        </pc:sldMkLst>
        <pc:spChg chg="mod">
          <ac:chgData name="Elizabeth Armitage" userId="57ea9831-ec38-47e5-a071-120f3249c209" providerId="ADAL" clId="{493BD5C2-A2EF-4BB6-BE3D-BE960EA10D68}" dt="2026-06-18T09:42:48.408" v="1653"/>
          <ac:spMkLst>
            <pc:docMk/>
            <pc:sldMk cId="2788731285" sldId="280"/>
            <ac:spMk id="2" creationId="{55DBDCA1-DBDC-4478-B90C-B58C1F89B507}"/>
          </ac:spMkLst>
        </pc:spChg>
      </pc:sldChg>
      <pc:sldChg chg="del">
        <pc:chgData name="Elizabeth Armitage" userId="57ea9831-ec38-47e5-a071-120f3249c209" providerId="ADAL" clId="{493BD5C2-A2EF-4BB6-BE3D-BE960EA10D68}" dt="2026-06-17T12:06:07.508" v="33" actId="2696"/>
        <pc:sldMkLst>
          <pc:docMk/>
          <pc:sldMk cId="590177248" sldId="281"/>
        </pc:sldMkLst>
      </pc:sldChg>
      <pc:sldChg chg="modSp mod">
        <pc:chgData name="Elizabeth Armitage" userId="57ea9831-ec38-47e5-a071-120f3249c209" providerId="ADAL" clId="{493BD5C2-A2EF-4BB6-BE3D-BE960EA10D68}" dt="2026-06-18T09:42:48.408" v="1653"/>
        <pc:sldMkLst>
          <pc:docMk/>
          <pc:sldMk cId="3333443077" sldId="284"/>
        </pc:sldMkLst>
        <pc:spChg chg="mod">
          <ac:chgData name="Elizabeth Armitage" userId="57ea9831-ec38-47e5-a071-120f3249c209" providerId="ADAL" clId="{493BD5C2-A2EF-4BB6-BE3D-BE960EA10D68}" dt="2026-06-18T09:42:48.408" v="1653"/>
          <ac:spMkLst>
            <pc:docMk/>
            <pc:sldMk cId="3333443077" sldId="284"/>
            <ac:spMk id="2" creationId="{55DBDCA1-DBDC-4478-B90C-B58C1F89B507}"/>
          </ac:spMkLst>
        </pc:spChg>
      </pc:sldChg>
      <pc:sldChg chg="modSp del mod">
        <pc:chgData name="Elizabeth Armitage" userId="57ea9831-ec38-47e5-a071-120f3249c209" providerId="ADAL" clId="{493BD5C2-A2EF-4BB6-BE3D-BE960EA10D68}" dt="2026-06-21T12:28:52.144" v="1868" actId="2696"/>
        <pc:sldMkLst>
          <pc:docMk/>
          <pc:sldMk cId="886364796" sldId="285"/>
        </pc:sldMkLst>
        <pc:spChg chg="mod">
          <ac:chgData name="Elizabeth Armitage" userId="57ea9831-ec38-47e5-a071-120f3249c209" providerId="ADAL" clId="{493BD5C2-A2EF-4BB6-BE3D-BE960EA10D68}" dt="2026-06-21T12:28:13.378" v="1858" actId="27636"/>
          <ac:spMkLst>
            <pc:docMk/>
            <pc:sldMk cId="886364796" sldId="285"/>
            <ac:spMk id="8" creationId="{AECB55AC-4914-413D-829C-8CEAC1F588C9}"/>
          </ac:spMkLst>
        </pc:spChg>
      </pc:sldChg>
      <pc:sldChg chg="modSp del mod">
        <pc:chgData name="Elizabeth Armitage" userId="57ea9831-ec38-47e5-a071-120f3249c209" providerId="ADAL" clId="{493BD5C2-A2EF-4BB6-BE3D-BE960EA10D68}" dt="2026-06-21T12:23:58.406" v="1834" actId="2696"/>
        <pc:sldMkLst>
          <pc:docMk/>
          <pc:sldMk cId="2334577162" sldId="287"/>
        </pc:sldMkLst>
        <pc:spChg chg="mod">
          <ac:chgData name="Elizabeth Armitage" userId="57ea9831-ec38-47e5-a071-120f3249c209" providerId="ADAL" clId="{493BD5C2-A2EF-4BB6-BE3D-BE960EA10D68}" dt="2026-06-18T09:52:48.733" v="1801" actId="20577"/>
          <ac:spMkLst>
            <pc:docMk/>
            <pc:sldMk cId="2334577162" sldId="287"/>
            <ac:spMk id="2" creationId="{380C1714-70AD-CF79-3C16-8E50155FD2A4}"/>
          </ac:spMkLst>
        </pc:spChg>
      </pc:sldChg>
      <pc:sldChg chg="modSp del">
        <pc:chgData name="Elizabeth Armitage" userId="57ea9831-ec38-47e5-a071-120f3249c209" providerId="ADAL" clId="{493BD5C2-A2EF-4BB6-BE3D-BE960EA10D68}" dt="2026-06-18T09:52:55.826" v="1802" actId="2696"/>
        <pc:sldMkLst>
          <pc:docMk/>
          <pc:sldMk cId="2723726656" sldId="288"/>
        </pc:sldMkLst>
        <pc:spChg chg="mod">
          <ac:chgData name="Elizabeth Armitage" userId="57ea9831-ec38-47e5-a071-120f3249c209" providerId="ADAL" clId="{493BD5C2-A2EF-4BB6-BE3D-BE960EA10D68}" dt="2026-06-18T09:42:48.408" v="1653"/>
          <ac:spMkLst>
            <pc:docMk/>
            <pc:sldMk cId="2723726656" sldId="288"/>
            <ac:spMk id="2" creationId="{071EE865-C987-A034-4109-393A769A05D1}"/>
          </ac:spMkLst>
        </pc:spChg>
      </pc:sldChg>
      <pc:sldChg chg="del">
        <pc:chgData name="Elizabeth Armitage" userId="57ea9831-ec38-47e5-a071-120f3249c209" providerId="ADAL" clId="{493BD5C2-A2EF-4BB6-BE3D-BE960EA10D68}" dt="2026-06-17T14:11:37.540" v="546" actId="2696"/>
        <pc:sldMkLst>
          <pc:docMk/>
          <pc:sldMk cId="3104679978" sldId="289"/>
        </pc:sldMkLst>
      </pc:sldChg>
      <pc:sldChg chg="modSp mod modAnim">
        <pc:chgData name="Elizabeth Armitage" userId="57ea9831-ec38-47e5-a071-120f3249c209" providerId="ADAL" clId="{493BD5C2-A2EF-4BB6-BE3D-BE960EA10D68}" dt="2026-06-21T12:28:33.862" v="1867" actId="113"/>
        <pc:sldMkLst>
          <pc:docMk/>
          <pc:sldMk cId="3729732981" sldId="291"/>
        </pc:sldMkLst>
        <pc:spChg chg="mod">
          <ac:chgData name="Elizabeth Armitage" userId="57ea9831-ec38-47e5-a071-120f3249c209" providerId="ADAL" clId="{493BD5C2-A2EF-4BB6-BE3D-BE960EA10D68}" dt="2026-06-18T09:42:48.408" v="1653"/>
          <ac:spMkLst>
            <pc:docMk/>
            <pc:sldMk cId="3729732981" sldId="291"/>
            <ac:spMk id="2" creationId="{CC9821FB-54FB-8BC8-70DD-FAF4367D1B29}"/>
          </ac:spMkLst>
        </pc:spChg>
        <pc:spChg chg="mod">
          <ac:chgData name="Elizabeth Armitage" userId="57ea9831-ec38-47e5-a071-120f3249c209" providerId="ADAL" clId="{493BD5C2-A2EF-4BB6-BE3D-BE960EA10D68}" dt="2026-06-21T12:28:33.862" v="1867" actId="113"/>
          <ac:spMkLst>
            <pc:docMk/>
            <pc:sldMk cId="3729732981" sldId="291"/>
            <ac:spMk id="3" creationId="{6ED3727D-71B9-F50B-D281-38C28D90D975}"/>
          </ac:spMkLst>
        </pc:spChg>
      </pc:sldChg>
      <pc:sldChg chg="addSp modSp mod modAnim">
        <pc:chgData name="Elizabeth Armitage" userId="57ea9831-ec38-47e5-a071-120f3249c209" providerId="ADAL" clId="{493BD5C2-A2EF-4BB6-BE3D-BE960EA10D68}" dt="2026-06-21T12:27:06.813" v="1854" actId="20577"/>
        <pc:sldMkLst>
          <pc:docMk/>
          <pc:sldMk cId="2192648190" sldId="292"/>
        </pc:sldMkLst>
        <pc:spChg chg="mod">
          <ac:chgData name="Elizabeth Armitage" userId="57ea9831-ec38-47e5-a071-120f3249c209" providerId="ADAL" clId="{493BD5C2-A2EF-4BB6-BE3D-BE960EA10D68}" dt="2026-06-18T09:42:48.408" v="1653"/>
          <ac:spMkLst>
            <pc:docMk/>
            <pc:sldMk cId="2192648190" sldId="292"/>
            <ac:spMk id="2" creationId="{5DBEA6DC-149F-295D-3F4B-3F3F3B1430D4}"/>
          </ac:spMkLst>
        </pc:spChg>
        <pc:spChg chg="mod">
          <ac:chgData name="Elizabeth Armitage" userId="57ea9831-ec38-47e5-a071-120f3249c209" providerId="ADAL" clId="{493BD5C2-A2EF-4BB6-BE3D-BE960EA10D68}" dt="2026-06-21T12:27:06.813" v="1854" actId="20577"/>
          <ac:spMkLst>
            <pc:docMk/>
            <pc:sldMk cId="2192648190" sldId="292"/>
            <ac:spMk id="3" creationId="{1E775C4E-F90B-F5AD-A9A8-BF2E537B048A}"/>
          </ac:spMkLst>
        </pc:spChg>
        <pc:spChg chg="add">
          <ac:chgData name="Elizabeth Armitage" userId="57ea9831-ec38-47e5-a071-120f3249c209" providerId="ADAL" clId="{493BD5C2-A2EF-4BB6-BE3D-BE960EA10D68}" dt="2026-06-21T12:26:14.011" v="1848"/>
          <ac:spMkLst>
            <pc:docMk/>
            <pc:sldMk cId="2192648190" sldId="292"/>
            <ac:spMk id="5" creationId="{2612F987-8F69-4CF6-A3FE-6E4ADCD5D9B5}"/>
          </ac:spMkLst>
        </pc:spChg>
        <pc:picChg chg="add mod">
          <ac:chgData name="Elizabeth Armitage" userId="57ea9831-ec38-47e5-a071-120f3249c209" providerId="ADAL" clId="{493BD5C2-A2EF-4BB6-BE3D-BE960EA10D68}" dt="2026-06-21T12:26:23.245" v="1852" actId="1076"/>
          <ac:picMkLst>
            <pc:docMk/>
            <pc:sldMk cId="2192648190" sldId="292"/>
            <ac:picMk id="6" creationId="{0B69A8DE-7B86-43C0-A414-0A9A73C1C395}"/>
          </ac:picMkLst>
        </pc:picChg>
      </pc:sldChg>
      <pc:sldChg chg="delSp modSp del mod delDesignElem">
        <pc:chgData name="Elizabeth Armitage" userId="57ea9831-ec38-47e5-a071-120f3249c209" providerId="ADAL" clId="{493BD5C2-A2EF-4BB6-BE3D-BE960EA10D68}" dt="2026-06-21T12:25:28.876" v="1846" actId="2696"/>
        <pc:sldMkLst>
          <pc:docMk/>
          <pc:sldMk cId="2015613009" sldId="293"/>
        </pc:sldMkLst>
        <pc:spChg chg="del">
          <ac:chgData name="Elizabeth Armitage" userId="57ea9831-ec38-47e5-a071-120f3249c209" providerId="ADAL" clId="{493BD5C2-A2EF-4BB6-BE3D-BE960EA10D68}" dt="2026-06-18T09:42:48.408" v="1653"/>
          <ac:spMkLst>
            <pc:docMk/>
            <pc:sldMk cId="2015613009" sldId="293"/>
            <ac:spMk id="9" creationId="{45B71F80-1F92-4074-84D9-16A062B215B3}"/>
          </ac:spMkLst>
        </pc:spChg>
        <pc:spChg chg="del">
          <ac:chgData name="Elizabeth Armitage" userId="57ea9831-ec38-47e5-a071-120f3249c209" providerId="ADAL" clId="{493BD5C2-A2EF-4BB6-BE3D-BE960EA10D68}" dt="2026-06-18T09:42:48.408" v="1653"/>
          <ac:spMkLst>
            <pc:docMk/>
            <pc:sldMk cId="2015613009" sldId="293"/>
            <ac:spMk id="11" creationId="{7209C9DA-6E0D-46D9-8275-C52222D8CCAC}"/>
          </ac:spMkLst>
        </pc:spChg>
        <pc:spChg chg="del">
          <ac:chgData name="Elizabeth Armitage" userId="57ea9831-ec38-47e5-a071-120f3249c209" providerId="ADAL" clId="{493BD5C2-A2EF-4BB6-BE3D-BE960EA10D68}" dt="2026-06-18T09:42:48.408" v="1653"/>
          <ac:spMkLst>
            <pc:docMk/>
            <pc:sldMk cId="2015613009" sldId="293"/>
            <ac:spMk id="13" creationId="{3EB57A4D-E0D0-46DA-B339-F24CA46FA70B}"/>
          </ac:spMkLst>
        </pc:spChg>
        <pc:graphicFrameChg chg="mod">
          <ac:chgData name="Elizabeth Armitage" userId="57ea9831-ec38-47e5-a071-120f3249c209" providerId="ADAL" clId="{493BD5C2-A2EF-4BB6-BE3D-BE960EA10D68}" dt="2026-06-21T12:25:00.514" v="1843" actId="1076"/>
          <ac:graphicFrameMkLst>
            <pc:docMk/>
            <pc:sldMk cId="2015613009" sldId="293"/>
            <ac:graphicFrameMk id="5" creationId="{823C71C9-8614-17AF-51A8-530A6C884454}"/>
          </ac:graphicFrameMkLst>
        </pc:graphicFrameChg>
      </pc:sldChg>
      <pc:sldChg chg="modSp mod ord modAnim">
        <pc:chgData name="Elizabeth Armitage" userId="57ea9831-ec38-47e5-a071-120f3249c209" providerId="ADAL" clId="{493BD5C2-A2EF-4BB6-BE3D-BE960EA10D68}" dt="2026-06-18T09:42:48.408" v="1653"/>
        <pc:sldMkLst>
          <pc:docMk/>
          <pc:sldMk cId="3936022262" sldId="295"/>
        </pc:sldMkLst>
        <pc:spChg chg="mod">
          <ac:chgData name="Elizabeth Armitage" userId="57ea9831-ec38-47e5-a071-120f3249c209" providerId="ADAL" clId="{493BD5C2-A2EF-4BB6-BE3D-BE960EA10D68}" dt="2026-06-18T09:42:48.408" v="1653"/>
          <ac:spMkLst>
            <pc:docMk/>
            <pc:sldMk cId="3936022262" sldId="295"/>
            <ac:spMk id="2" creationId="{CC2CAD54-87B9-0EA8-0473-B55C31B41877}"/>
          </ac:spMkLst>
        </pc:spChg>
        <pc:spChg chg="mod">
          <ac:chgData name="Elizabeth Armitage" userId="57ea9831-ec38-47e5-a071-120f3249c209" providerId="ADAL" clId="{493BD5C2-A2EF-4BB6-BE3D-BE960EA10D68}" dt="2026-06-18T09:20:33.316" v="1032" actId="20577"/>
          <ac:spMkLst>
            <pc:docMk/>
            <pc:sldMk cId="3936022262" sldId="295"/>
            <ac:spMk id="5" creationId="{CCC4ACDA-D80E-CD23-90F3-9BD780EEAD2C}"/>
          </ac:spMkLst>
        </pc:spChg>
      </pc:sldChg>
      <pc:sldChg chg="addSp modSp mod">
        <pc:chgData name="Elizabeth Armitage" userId="57ea9831-ec38-47e5-a071-120f3249c209" providerId="ADAL" clId="{493BD5C2-A2EF-4BB6-BE3D-BE960EA10D68}" dt="2026-06-21T12:23:40.039" v="1833" actId="1076"/>
        <pc:sldMkLst>
          <pc:docMk/>
          <pc:sldMk cId="2975866681" sldId="296"/>
        </pc:sldMkLst>
        <pc:spChg chg="mod">
          <ac:chgData name="Elizabeth Armitage" userId="57ea9831-ec38-47e5-a071-120f3249c209" providerId="ADAL" clId="{493BD5C2-A2EF-4BB6-BE3D-BE960EA10D68}" dt="2026-06-21T12:23:37.664" v="1832" actId="1076"/>
          <ac:spMkLst>
            <pc:docMk/>
            <pc:sldMk cId="2975866681" sldId="296"/>
            <ac:spMk id="3" creationId="{F3FFA95B-F696-46B2-9D3F-35AD958EDA72}"/>
          </ac:spMkLst>
        </pc:spChg>
        <pc:picChg chg="mod">
          <ac:chgData name="Elizabeth Armitage" userId="57ea9831-ec38-47e5-a071-120f3249c209" providerId="ADAL" clId="{493BD5C2-A2EF-4BB6-BE3D-BE960EA10D68}" dt="2026-06-21T12:23:40.039" v="1833" actId="1076"/>
          <ac:picMkLst>
            <pc:docMk/>
            <pc:sldMk cId="2975866681" sldId="296"/>
            <ac:picMk id="5" creationId="{4641D858-347E-457B-9129-8524BFB0D1B5}"/>
          </ac:picMkLst>
        </pc:picChg>
        <pc:picChg chg="add mod">
          <ac:chgData name="Elizabeth Armitage" userId="57ea9831-ec38-47e5-a071-120f3249c209" providerId="ADAL" clId="{493BD5C2-A2EF-4BB6-BE3D-BE960EA10D68}" dt="2026-06-17T14:08:26.242" v="512"/>
          <ac:picMkLst>
            <pc:docMk/>
            <pc:sldMk cId="2975866681" sldId="296"/>
            <ac:picMk id="6" creationId="{D147A3DD-A97E-4892-9CFB-ECBBD5E50507}"/>
          </ac:picMkLst>
        </pc:picChg>
      </pc:sldChg>
      <pc:sldChg chg="addSp delSp modSp mod">
        <pc:chgData name="Elizabeth Armitage" userId="57ea9831-ec38-47e5-a071-120f3249c209" providerId="ADAL" clId="{493BD5C2-A2EF-4BB6-BE3D-BE960EA10D68}" dt="2026-06-17T14:08:10.149" v="507" actId="14100"/>
        <pc:sldMkLst>
          <pc:docMk/>
          <pc:sldMk cId="3765953112" sldId="297"/>
        </pc:sldMkLst>
        <pc:spChg chg="mod">
          <ac:chgData name="Elizabeth Armitage" userId="57ea9831-ec38-47e5-a071-120f3249c209" providerId="ADAL" clId="{493BD5C2-A2EF-4BB6-BE3D-BE960EA10D68}" dt="2026-06-17T14:04:22.016" v="445" actId="1076"/>
          <ac:spMkLst>
            <pc:docMk/>
            <pc:sldMk cId="3765953112" sldId="297"/>
            <ac:spMk id="5" creationId="{10BFA217-377D-464C-80BD-6CB62A203A81}"/>
          </ac:spMkLst>
        </pc:spChg>
        <pc:spChg chg="mod">
          <ac:chgData name="Elizabeth Armitage" userId="57ea9831-ec38-47e5-a071-120f3249c209" providerId="ADAL" clId="{493BD5C2-A2EF-4BB6-BE3D-BE960EA10D68}" dt="2026-06-17T14:04:20.016" v="444" actId="1076"/>
          <ac:spMkLst>
            <pc:docMk/>
            <pc:sldMk cId="3765953112" sldId="297"/>
            <ac:spMk id="6" creationId="{7A67E548-9495-4A52-97CA-0B3776E7685C}"/>
          </ac:spMkLst>
        </pc:spChg>
        <pc:spChg chg="add del mod">
          <ac:chgData name="Elizabeth Armitage" userId="57ea9831-ec38-47e5-a071-120f3249c209" providerId="ADAL" clId="{493BD5C2-A2EF-4BB6-BE3D-BE960EA10D68}" dt="2026-06-17T14:05:03.499" v="447"/>
          <ac:spMkLst>
            <pc:docMk/>
            <pc:sldMk cId="3765953112" sldId="297"/>
            <ac:spMk id="8" creationId="{6DFDBBBD-B965-4681-BCE3-1699E4AB8083}"/>
          </ac:spMkLst>
        </pc:spChg>
        <pc:spChg chg="add mod">
          <ac:chgData name="Elizabeth Armitage" userId="57ea9831-ec38-47e5-a071-120f3249c209" providerId="ADAL" clId="{493BD5C2-A2EF-4BB6-BE3D-BE960EA10D68}" dt="2026-06-17T14:04:15.141" v="443" actId="1076"/>
          <ac:spMkLst>
            <pc:docMk/>
            <pc:sldMk cId="3765953112" sldId="297"/>
            <ac:spMk id="9" creationId="{7C444D2D-463D-45F6-8C21-61AC759E47C7}"/>
          </ac:spMkLst>
        </pc:spChg>
        <pc:spChg chg="add mod">
          <ac:chgData name="Elizabeth Armitage" userId="57ea9831-ec38-47e5-a071-120f3249c209" providerId="ADAL" clId="{493BD5C2-A2EF-4BB6-BE3D-BE960EA10D68}" dt="2026-06-17T14:02:19.330" v="347" actId="1076"/>
          <ac:spMkLst>
            <pc:docMk/>
            <pc:sldMk cId="3765953112" sldId="297"/>
            <ac:spMk id="10" creationId="{40DAF021-4B6A-44AF-9B03-748C899D587F}"/>
          </ac:spMkLst>
        </pc:spChg>
        <pc:picChg chg="add mod">
          <ac:chgData name="Elizabeth Armitage" userId="57ea9831-ec38-47e5-a071-120f3249c209" providerId="ADAL" clId="{493BD5C2-A2EF-4BB6-BE3D-BE960EA10D68}" dt="2026-06-17T14:08:10.149" v="507" actId="14100"/>
          <ac:picMkLst>
            <pc:docMk/>
            <pc:sldMk cId="3765953112" sldId="297"/>
            <ac:picMk id="13" creationId="{3D0C6132-9346-4226-A7F0-BC53CE963D4A}"/>
          </ac:picMkLst>
        </pc:picChg>
        <pc:picChg chg="add mod">
          <ac:chgData name="Elizabeth Armitage" userId="57ea9831-ec38-47e5-a071-120f3249c209" providerId="ADAL" clId="{493BD5C2-A2EF-4BB6-BE3D-BE960EA10D68}" dt="2026-06-17T14:01:00.027" v="337" actId="1076"/>
          <ac:picMkLst>
            <pc:docMk/>
            <pc:sldMk cId="3765953112" sldId="297"/>
            <ac:picMk id="2050" creationId="{273D4D19-F8C1-4998-820C-21A2A9356FA8}"/>
          </ac:picMkLst>
        </pc:picChg>
        <pc:picChg chg="add mod">
          <ac:chgData name="Elizabeth Armitage" userId="57ea9831-ec38-47e5-a071-120f3249c209" providerId="ADAL" clId="{493BD5C2-A2EF-4BB6-BE3D-BE960EA10D68}" dt="2026-06-17T14:01:01.808" v="338" actId="1076"/>
          <ac:picMkLst>
            <pc:docMk/>
            <pc:sldMk cId="3765953112" sldId="297"/>
            <ac:picMk id="2052" creationId="{4C62AE81-9FC7-4615-BA26-7709B88D2E67}"/>
          </ac:picMkLst>
        </pc:picChg>
      </pc:sldChg>
      <pc:sldChg chg="addSp modSp mod ord">
        <pc:chgData name="Elizabeth Armitage" userId="57ea9831-ec38-47e5-a071-120f3249c209" providerId="ADAL" clId="{493BD5C2-A2EF-4BB6-BE3D-BE960EA10D68}" dt="2026-06-18T09:42:48.408" v="1653"/>
        <pc:sldMkLst>
          <pc:docMk/>
          <pc:sldMk cId="296887720" sldId="298"/>
        </pc:sldMkLst>
        <pc:spChg chg="mod">
          <ac:chgData name="Elizabeth Armitage" userId="57ea9831-ec38-47e5-a071-120f3249c209" providerId="ADAL" clId="{493BD5C2-A2EF-4BB6-BE3D-BE960EA10D68}" dt="2026-06-18T09:42:48.408" v="1653"/>
          <ac:spMkLst>
            <pc:docMk/>
            <pc:sldMk cId="296887720" sldId="298"/>
            <ac:spMk id="2" creationId="{B3478F46-4320-435D-A177-4C23FD683F79}"/>
          </ac:spMkLst>
        </pc:spChg>
        <pc:spChg chg="mod">
          <ac:chgData name="Elizabeth Armitage" userId="57ea9831-ec38-47e5-a071-120f3249c209" providerId="ADAL" clId="{493BD5C2-A2EF-4BB6-BE3D-BE960EA10D68}" dt="2026-06-17T13:42:46.695" v="322" actId="20577"/>
          <ac:spMkLst>
            <pc:docMk/>
            <pc:sldMk cId="296887720" sldId="298"/>
            <ac:spMk id="6" creationId="{B1AC8E93-2796-4272-873A-7D3BB8A42A59}"/>
          </ac:spMkLst>
        </pc:spChg>
        <pc:spChg chg="mod">
          <ac:chgData name="Elizabeth Armitage" userId="57ea9831-ec38-47e5-a071-120f3249c209" providerId="ADAL" clId="{493BD5C2-A2EF-4BB6-BE3D-BE960EA10D68}" dt="2026-06-17T13:42:55.945" v="323" actId="313"/>
          <ac:spMkLst>
            <pc:docMk/>
            <pc:sldMk cId="296887720" sldId="298"/>
            <ac:spMk id="12" creationId="{71CC6B28-58B2-49FC-B991-A954D90E9DE6}"/>
          </ac:spMkLst>
        </pc:spChg>
        <pc:picChg chg="add mod">
          <ac:chgData name="Elizabeth Armitage" userId="57ea9831-ec38-47e5-a071-120f3249c209" providerId="ADAL" clId="{493BD5C2-A2EF-4BB6-BE3D-BE960EA10D68}" dt="2026-06-17T14:08:15.711" v="509" actId="1076"/>
          <ac:picMkLst>
            <pc:docMk/>
            <pc:sldMk cId="296887720" sldId="298"/>
            <ac:picMk id="13" creationId="{DE7FB639-983B-42D3-B708-BE5BF80D8740}"/>
          </ac:picMkLst>
        </pc:picChg>
      </pc:sldChg>
      <pc:sldChg chg="addSp modSp new mod">
        <pc:chgData name="Elizabeth Armitage" userId="57ea9831-ec38-47e5-a071-120f3249c209" providerId="ADAL" clId="{493BD5C2-A2EF-4BB6-BE3D-BE960EA10D68}" dt="2026-06-18T09:42:48.408" v="1653"/>
        <pc:sldMkLst>
          <pc:docMk/>
          <pc:sldMk cId="3165994085" sldId="299"/>
        </pc:sldMkLst>
        <pc:spChg chg="mod">
          <ac:chgData name="Elizabeth Armitage" userId="57ea9831-ec38-47e5-a071-120f3249c209" providerId="ADAL" clId="{493BD5C2-A2EF-4BB6-BE3D-BE960EA10D68}" dt="2026-06-18T09:42:48.408" v="1653"/>
          <ac:spMkLst>
            <pc:docMk/>
            <pc:sldMk cId="3165994085" sldId="299"/>
            <ac:spMk id="2" creationId="{06B35D1A-4909-4A42-92FC-C423D502BC2E}"/>
          </ac:spMkLst>
        </pc:spChg>
        <pc:spChg chg="mod">
          <ac:chgData name="Elizabeth Armitage" userId="57ea9831-ec38-47e5-a071-120f3249c209" providerId="ADAL" clId="{493BD5C2-A2EF-4BB6-BE3D-BE960EA10D68}" dt="2026-06-18T09:42:48.408" v="1653"/>
          <ac:spMkLst>
            <pc:docMk/>
            <pc:sldMk cId="3165994085" sldId="299"/>
            <ac:spMk id="3" creationId="{FF78364F-78F4-445F-AC90-C906F931233B}"/>
          </ac:spMkLst>
        </pc:spChg>
        <pc:picChg chg="add mod">
          <ac:chgData name="Elizabeth Armitage" userId="57ea9831-ec38-47e5-a071-120f3249c209" providerId="ADAL" clId="{493BD5C2-A2EF-4BB6-BE3D-BE960EA10D68}" dt="2026-06-17T14:08:02.930" v="505"/>
          <ac:picMkLst>
            <pc:docMk/>
            <pc:sldMk cId="3165994085" sldId="299"/>
            <ac:picMk id="4" creationId="{A95CEDB2-D270-4BCF-A3F8-0FCB65BDBB27}"/>
          </ac:picMkLst>
        </pc:picChg>
      </pc:sldChg>
      <pc:sldChg chg="addSp delSp modSp new mod modClrScheme modAnim chgLayout">
        <pc:chgData name="Elizabeth Armitage" userId="57ea9831-ec38-47e5-a071-120f3249c209" providerId="ADAL" clId="{493BD5C2-A2EF-4BB6-BE3D-BE960EA10D68}" dt="2026-06-18T09:42:48.408" v="1653"/>
        <pc:sldMkLst>
          <pc:docMk/>
          <pc:sldMk cId="1467452807" sldId="300"/>
        </pc:sldMkLst>
        <pc:spChg chg="del mod ord">
          <ac:chgData name="Elizabeth Armitage" userId="57ea9831-ec38-47e5-a071-120f3249c209" providerId="ADAL" clId="{493BD5C2-A2EF-4BB6-BE3D-BE960EA10D68}" dt="2026-06-17T14:05:21.968" v="449" actId="700"/>
          <ac:spMkLst>
            <pc:docMk/>
            <pc:sldMk cId="1467452807" sldId="300"/>
            <ac:spMk id="2" creationId="{690D4BCD-E5FE-493A-8606-6EF70AE8A03A}"/>
          </ac:spMkLst>
        </pc:spChg>
        <pc:spChg chg="del mod ord">
          <ac:chgData name="Elizabeth Armitage" userId="57ea9831-ec38-47e5-a071-120f3249c209" providerId="ADAL" clId="{493BD5C2-A2EF-4BB6-BE3D-BE960EA10D68}" dt="2026-06-17T14:05:21.968" v="449" actId="700"/>
          <ac:spMkLst>
            <pc:docMk/>
            <pc:sldMk cId="1467452807" sldId="300"/>
            <ac:spMk id="3" creationId="{85A6407E-E39C-4D6F-A435-F10F1DB2EA25}"/>
          </ac:spMkLst>
        </pc:spChg>
        <pc:spChg chg="del">
          <ac:chgData name="Elizabeth Armitage" userId="57ea9831-ec38-47e5-a071-120f3249c209" providerId="ADAL" clId="{493BD5C2-A2EF-4BB6-BE3D-BE960EA10D68}" dt="2026-06-17T14:05:21.968" v="449" actId="700"/>
          <ac:spMkLst>
            <pc:docMk/>
            <pc:sldMk cId="1467452807" sldId="300"/>
            <ac:spMk id="4" creationId="{7DC821EC-6A2F-484B-B439-C0CB6ABE23FF}"/>
          </ac:spMkLst>
        </pc:spChg>
        <pc:spChg chg="add mod ord">
          <ac:chgData name="Elizabeth Armitage" userId="57ea9831-ec38-47e5-a071-120f3249c209" providerId="ADAL" clId="{493BD5C2-A2EF-4BB6-BE3D-BE960EA10D68}" dt="2026-06-18T09:42:48.408" v="1653"/>
          <ac:spMkLst>
            <pc:docMk/>
            <pc:sldMk cId="1467452807" sldId="300"/>
            <ac:spMk id="5" creationId="{8EA0132D-0DF6-4142-A6B0-F719F70E0BEB}"/>
          </ac:spMkLst>
        </pc:spChg>
        <pc:spChg chg="add mod ord">
          <ac:chgData name="Elizabeth Armitage" userId="57ea9831-ec38-47e5-a071-120f3249c209" providerId="ADAL" clId="{493BD5C2-A2EF-4BB6-BE3D-BE960EA10D68}" dt="2026-06-18T09:19:46.649" v="1014" actId="5793"/>
          <ac:spMkLst>
            <pc:docMk/>
            <pc:sldMk cId="1467452807" sldId="300"/>
            <ac:spMk id="6" creationId="{F8FD4012-9800-4CCA-B09F-DB4159379AB2}"/>
          </ac:spMkLst>
        </pc:spChg>
        <pc:picChg chg="add mod">
          <ac:chgData name="Elizabeth Armitage" userId="57ea9831-ec38-47e5-a071-120f3249c209" providerId="ADAL" clId="{493BD5C2-A2EF-4BB6-BE3D-BE960EA10D68}" dt="2026-06-17T14:08:22.196" v="511" actId="1076"/>
          <ac:picMkLst>
            <pc:docMk/>
            <pc:sldMk cId="1467452807" sldId="300"/>
            <ac:picMk id="7" creationId="{E6E2CF38-EDA4-4A84-83F5-18F347372871}"/>
          </ac:picMkLst>
        </pc:picChg>
      </pc:sldChg>
      <pc:sldChg chg="addSp delSp modSp new mod">
        <pc:chgData name="Elizabeth Armitage" userId="57ea9831-ec38-47e5-a071-120f3249c209" providerId="ADAL" clId="{493BD5C2-A2EF-4BB6-BE3D-BE960EA10D68}" dt="2026-06-18T09:42:48.408" v="1653"/>
        <pc:sldMkLst>
          <pc:docMk/>
          <pc:sldMk cId="4106253155" sldId="301"/>
        </pc:sldMkLst>
        <pc:spChg chg="mod">
          <ac:chgData name="Elizabeth Armitage" userId="57ea9831-ec38-47e5-a071-120f3249c209" providerId="ADAL" clId="{493BD5C2-A2EF-4BB6-BE3D-BE960EA10D68}" dt="2026-06-18T09:42:48.408" v="1653"/>
          <ac:spMkLst>
            <pc:docMk/>
            <pc:sldMk cId="4106253155" sldId="301"/>
            <ac:spMk id="2" creationId="{2926C6E8-02B5-4E33-A5AD-F80991CF49E5}"/>
          </ac:spMkLst>
        </pc:spChg>
        <pc:spChg chg="del">
          <ac:chgData name="Elizabeth Armitage" userId="57ea9831-ec38-47e5-a071-120f3249c209" providerId="ADAL" clId="{493BD5C2-A2EF-4BB6-BE3D-BE960EA10D68}" dt="2026-06-17T14:10:00.553" v="526"/>
          <ac:spMkLst>
            <pc:docMk/>
            <pc:sldMk cId="4106253155" sldId="301"/>
            <ac:spMk id="3" creationId="{6672FAE7-56BF-4450-B3F9-2A781708D688}"/>
          </ac:spMkLst>
        </pc:spChg>
        <pc:spChg chg="add">
          <ac:chgData name="Elizabeth Armitage" userId="57ea9831-ec38-47e5-a071-120f3249c209" providerId="ADAL" clId="{493BD5C2-A2EF-4BB6-BE3D-BE960EA10D68}" dt="2026-06-17T14:09:39.059" v="523"/>
          <ac:spMkLst>
            <pc:docMk/>
            <pc:sldMk cId="4106253155" sldId="301"/>
            <ac:spMk id="4" creationId="{249BB6FD-854B-4182-A4A9-FDE877D072CC}"/>
          </ac:spMkLst>
        </pc:spChg>
        <pc:spChg chg="add mod">
          <ac:chgData name="Elizabeth Armitage" userId="57ea9831-ec38-47e5-a071-120f3249c209" providerId="ADAL" clId="{493BD5C2-A2EF-4BB6-BE3D-BE960EA10D68}" dt="2026-06-17T14:19:01.691" v="816" actId="1076"/>
          <ac:spMkLst>
            <pc:docMk/>
            <pc:sldMk cId="4106253155" sldId="301"/>
            <ac:spMk id="8" creationId="{A43A8044-566D-4CFA-A988-93969402E464}"/>
          </ac:spMkLst>
        </pc:spChg>
        <pc:picChg chg="add mod">
          <ac:chgData name="Elizabeth Armitage" userId="57ea9831-ec38-47e5-a071-120f3249c209" providerId="ADAL" clId="{493BD5C2-A2EF-4BB6-BE3D-BE960EA10D68}" dt="2026-06-17T14:09:43.444" v="525" actId="1076"/>
          <ac:picMkLst>
            <pc:docMk/>
            <pc:sldMk cId="4106253155" sldId="301"/>
            <ac:picMk id="5" creationId="{438C86E0-F5AD-4014-9850-C68B8D666E49}"/>
          </ac:picMkLst>
        </pc:picChg>
        <pc:picChg chg="add mod">
          <ac:chgData name="Elizabeth Armitage" userId="57ea9831-ec38-47e5-a071-120f3249c209" providerId="ADAL" clId="{493BD5C2-A2EF-4BB6-BE3D-BE960EA10D68}" dt="2026-06-17T14:19:03.019" v="817" actId="1076"/>
          <ac:picMkLst>
            <pc:docMk/>
            <pc:sldMk cId="4106253155" sldId="301"/>
            <ac:picMk id="6" creationId="{45A25742-6A48-4C33-BEAF-BA109AC5BCF9}"/>
          </ac:picMkLst>
        </pc:picChg>
      </pc:sldChg>
      <pc:sldChg chg="addSp modSp new mod ord">
        <pc:chgData name="Elizabeth Armitage" userId="57ea9831-ec38-47e5-a071-120f3249c209" providerId="ADAL" clId="{493BD5C2-A2EF-4BB6-BE3D-BE960EA10D68}" dt="2026-06-18T09:52:10.076" v="1773"/>
        <pc:sldMkLst>
          <pc:docMk/>
          <pc:sldMk cId="2409470800" sldId="302"/>
        </pc:sldMkLst>
        <pc:spChg chg="mod">
          <ac:chgData name="Elizabeth Armitage" userId="57ea9831-ec38-47e5-a071-120f3249c209" providerId="ADAL" clId="{493BD5C2-A2EF-4BB6-BE3D-BE960EA10D68}" dt="2026-06-18T09:42:48.408" v="1653"/>
          <ac:spMkLst>
            <pc:docMk/>
            <pc:sldMk cId="2409470800" sldId="302"/>
            <ac:spMk id="2" creationId="{D1A8B3B4-B58E-49DC-8B10-08316A165E9A}"/>
          </ac:spMkLst>
        </pc:spChg>
        <pc:spChg chg="mod">
          <ac:chgData name="Elizabeth Armitage" userId="57ea9831-ec38-47e5-a071-120f3249c209" providerId="ADAL" clId="{493BD5C2-A2EF-4BB6-BE3D-BE960EA10D68}" dt="2026-06-18T09:30:26.356" v="1182" actId="14100"/>
          <ac:spMkLst>
            <pc:docMk/>
            <pc:sldMk cId="2409470800" sldId="302"/>
            <ac:spMk id="3" creationId="{6E0F6A59-4F50-4639-8BEF-B001D6ABB637}"/>
          </ac:spMkLst>
        </pc:spChg>
        <pc:picChg chg="add mod">
          <ac:chgData name="Elizabeth Armitage" userId="57ea9831-ec38-47e5-a071-120f3249c209" providerId="ADAL" clId="{493BD5C2-A2EF-4BB6-BE3D-BE960EA10D68}" dt="2026-06-18T09:30:36.059" v="1184" actId="1076"/>
          <ac:picMkLst>
            <pc:docMk/>
            <pc:sldMk cId="2409470800" sldId="302"/>
            <ac:picMk id="5" creationId="{DA3CB559-6C3F-4789-BF44-690536B3C150}"/>
          </ac:picMkLst>
        </pc:picChg>
      </pc:sldChg>
      <pc:sldChg chg="addSp delSp modSp new mod ord">
        <pc:chgData name="Elizabeth Armitage" userId="57ea9831-ec38-47e5-a071-120f3249c209" providerId="ADAL" clId="{493BD5C2-A2EF-4BB6-BE3D-BE960EA10D68}" dt="2026-06-21T12:25:20.112" v="1845" actId="1076"/>
        <pc:sldMkLst>
          <pc:docMk/>
          <pc:sldMk cId="3679875913" sldId="303"/>
        </pc:sldMkLst>
        <pc:spChg chg="mod">
          <ac:chgData name="Elizabeth Armitage" userId="57ea9831-ec38-47e5-a071-120f3249c209" providerId="ADAL" clId="{493BD5C2-A2EF-4BB6-BE3D-BE960EA10D68}" dt="2026-06-18T09:42:48.408" v="1653"/>
          <ac:spMkLst>
            <pc:docMk/>
            <pc:sldMk cId="3679875913" sldId="303"/>
            <ac:spMk id="2" creationId="{77FB55D2-B7B2-46D5-BD24-D62D661BA8C9}"/>
          </ac:spMkLst>
        </pc:spChg>
        <pc:spChg chg="mod">
          <ac:chgData name="Elizabeth Armitage" userId="57ea9831-ec38-47e5-a071-120f3249c209" providerId="ADAL" clId="{493BD5C2-A2EF-4BB6-BE3D-BE960EA10D68}" dt="2026-06-21T12:25:20.112" v="1845" actId="1076"/>
          <ac:spMkLst>
            <pc:docMk/>
            <pc:sldMk cId="3679875913" sldId="303"/>
            <ac:spMk id="3" creationId="{F4148D06-60A1-4911-B886-32E645E94A66}"/>
          </ac:spMkLst>
        </pc:spChg>
        <pc:picChg chg="add mod">
          <ac:chgData name="Elizabeth Armitage" userId="57ea9831-ec38-47e5-a071-120f3249c209" providerId="ADAL" clId="{493BD5C2-A2EF-4BB6-BE3D-BE960EA10D68}" dt="2026-06-17T14:16:45.036" v="795" actId="1076"/>
          <ac:picMkLst>
            <pc:docMk/>
            <pc:sldMk cId="3679875913" sldId="303"/>
            <ac:picMk id="5" creationId="{983B419F-B4CA-41B8-838E-305DFD5D8A2B}"/>
          </ac:picMkLst>
        </pc:picChg>
        <pc:picChg chg="add mod">
          <ac:chgData name="Elizabeth Armitage" userId="57ea9831-ec38-47e5-a071-120f3249c209" providerId="ADAL" clId="{493BD5C2-A2EF-4BB6-BE3D-BE960EA10D68}" dt="2026-06-18T09:23:03.149" v="1046" actId="1076"/>
          <ac:picMkLst>
            <pc:docMk/>
            <pc:sldMk cId="3679875913" sldId="303"/>
            <ac:picMk id="7" creationId="{FC96BA12-3584-4F46-B41D-AC98089457B0}"/>
          </ac:picMkLst>
        </pc:picChg>
        <pc:picChg chg="add mod">
          <ac:chgData name="Elizabeth Armitage" userId="57ea9831-ec38-47e5-a071-120f3249c209" providerId="ADAL" clId="{493BD5C2-A2EF-4BB6-BE3D-BE960EA10D68}" dt="2026-06-18T09:23:02.086" v="1045" actId="1076"/>
          <ac:picMkLst>
            <pc:docMk/>
            <pc:sldMk cId="3679875913" sldId="303"/>
            <ac:picMk id="8" creationId="{99546C9B-74BA-437C-B358-B2EDFB8F812D}"/>
          </ac:picMkLst>
        </pc:picChg>
        <pc:picChg chg="add del mod">
          <ac:chgData name="Elizabeth Armitage" userId="57ea9831-ec38-47e5-a071-120f3249c209" providerId="ADAL" clId="{493BD5C2-A2EF-4BB6-BE3D-BE960EA10D68}" dt="2026-06-17T14:16:17.111" v="788" actId="21"/>
          <ac:picMkLst>
            <pc:docMk/>
            <pc:sldMk cId="3679875913" sldId="303"/>
            <ac:picMk id="4098" creationId="{5412338E-BA5B-43AA-B41E-225995B34CDC}"/>
          </ac:picMkLst>
        </pc:picChg>
        <pc:picChg chg="add mod">
          <ac:chgData name="Elizabeth Armitage" userId="57ea9831-ec38-47e5-a071-120f3249c209" providerId="ADAL" clId="{493BD5C2-A2EF-4BB6-BE3D-BE960EA10D68}" dt="2026-06-17T14:16:48.536" v="796" actId="14100"/>
          <ac:picMkLst>
            <pc:docMk/>
            <pc:sldMk cId="3679875913" sldId="303"/>
            <ac:picMk id="4100" creationId="{60AA524C-F5A9-47FE-8BDE-D12E84630E16}"/>
          </ac:picMkLst>
        </pc:picChg>
      </pc:sldChg>
      <pc:sldChg chg="addSp modSp new mod">
        <pc:chgData name="Elizabeth Armitage" userId="57ea9831-ec38-47e5-a071-120f3249c209" providerId="ADAL" clId="{493BD5C2-A2EF-4BB6-BE3D-BE960EA10D68}" dt="2026-06-18T09:51:48.234" v="1771" actId="1076"/>
        <pc:sldMkLst>
          <pc:docMk/>
          <pc:sldMk cId="3745640196" sldId="304"/>
        </pc:sldMkLst>
        <pc:spChg chg="mod">
          <ac:chgData name="Elizabeth Armitage" userId="57ea9831-ec38-47e5-a071-120f3249c209" providerId="ADAL" clId="{493BD5C2-A2EF-4BB6-BE3D-BE960EA10D68}" dt="2026-06-18T09:42:48.408" v="1653"/>
          <ac:spMkLst>
            <pc:docMk/>
            <pc:sldMk cId="3745640196" sldId="304"/>
            <ac:spMk id="2" creationId="{3B471691-3CA7-4C16-915F-DC2B36C7786F}"/>
          </ac:spMkLst>
        </pc:spChg>
        <pc:spChg chg="mod">
          <ac:chgData name="Elizabeth Armitage" userId="57ea9831-ec38-47e5-a071-120f3249c209" providerId="ADAL" clId="{493BD5C2-A2EF-4BB6-BE3D-BE960EA10D68}" dt="2026-06-18T09:51:43.672" v="1768" actId="1076"/>
          <ac:spMkLst>
            <pc:docMk/>
            <pc:sldMk cId="3745640196" sldId="304"/>
            <ac:spMk id="3" creationId="{CE0A585F-0046-42E9-B10C-3F5AD8A54806}"/>
          </ac:spMkLst>
        </pc:spChg>
        <pc:spChg chg="add">
          <ac:chgData name="Elizabeth Armitage" userId="57ea9831-ec38-47e5-a071-120f3249c209" providerId="ADAL" clId="{493BD5C2-A2EF-4BB6-BE3D-BE960EA10D68}" dt="2026-06-17T14:17:14.646" v="798"/>
          <ac:spMkLst>
            <pc:docMk/>
            <pc:sldMk cId="3745640196" sldId="304"/>
            <ac:spMk id="4" creationId="{ED4A5884-4EEF-4027-8803-ED6B5C817A64}"/>
          </ac:spMkLst>
        </pc:spChg>
        <pc:picChg chg="add mod">
          <ac:chgData name="Elizabeth Armitage" userId="57ea9831-ec38-47e5-a071-120f3249c209" providerId="ADAL" clId="{493BD5C2-A2EF-4BB6-BE3D-BE960EA10D68}" dt="2026-06-17T14:17:19.256" v="800" actId="1076"/>
          <ac:picMkLst>
            <pc:docMk/>
            <pc:sldMk cId="3745640196" sldId="304"/>
            <ac:picMk id="5" creationId="{1415EBC4-6618-4C40-88AD-88E6E28E5DCC}"/>
          </ac:picMkLst>
        </pc:picChg>
        <pc:picChg chg="add mod">
          <ac:chgData name="Elizabeth Armitage" userId="57ea9831-ec38-47e5-a071-120f3249c209" providerId="ADAL" clId="{493BD5C2-A2EF-4BB6-BE3D-BE960EA10D68}" dt="2026-06-18T09:47:04.983" v="1761" actId="1076"/>
          <ac:picMkLst>
            <pc:docMk/>
            <pc:sldMk cId="3745640196" sldId="304"/>
            <ac:picMk id="7" creationId="{88EE4B23-E729-47CE-8D57-0CA85B714841}"/>
          </ac:picMkLst>
        </pc:picChg>
        <pc:picChg chg="add mod">
          <ac:chgData name="Elizabeth Armitage" userId="57ea9831-ec38-47e5-a071-120f3249c209" providerId="ADAL" clId="{493BD5C2-A2EF-4BB6-BE3D-BE960EA10D68}" dt="2026-06-18T09:47:06.217" v="1762" actId="1076"/>
          <ac:picMkLst>
            <pc:docMk/>
            <pc:sldMk cId="3745640196" sldId="304"/>
            <ac:picMk id="9" creationId="{1280D3AC-8963-4763-9EFC-CE0848BEBAA4}"/>
          </ac:picMkLst>
        </pc:picChg>
        <pc:picChg chg="add mod">
          <ac:chgData name="Elizabeth Armitage" userId="57ea9831-ec38-47e5-a071-120f3249c209" providerId="ADAL" clId="{493BD5C2-A2EF-4BB6-BE3D-BE960EA10D68}" dt="2026-06-18T09:51:48.234" v="1771" actId="1076"/>
          <ac:picMkLst>
            <pc:docMk/>
            <pc:sldMk cId="3745640196" sldId="304"/>
            <ac:picMk id="11" creationId="{115A0556-8DA6-4033-ACF5-32EA4B5FBDE1}"/>
          </ac:picMkLst>
        </pc:picChg>
      </pc:sldChg>
      <pc:sldChg chg="addSp modSp new mod ord">
        <pc:chgData name="Elizabeth Armitage" userId="57ea9831-ec38-47e5-a071-120f3249c209" providerId="ADAL" clId="{493BD5C2-A2EF-4BB6-BE3D-BE960EA10D68}" dt="2026-06-21T12:24:36.645" v="1839" actId="1076"/>
        <pc:sldMkLst>
          <pc:docMk/>
          <pc:sldMk cId="255711240" sldId="305"/>
        </pc:sldMkLst>
        <pc:spChg chg="mod">
          <ac:chgData name="Elizabeth Armitage" userId="57ea9831-ec38-47e5-a071-120f3249c209" providerId="ADAL" clId="{493BD5C2-A2EF-4BB6-BE3D-BE960EA10D68}" dt="2026-06-18T09:42:48.408" v="1653"/>
          <ac:spMkLst>
            <pc:docMk/>
            <pc:sldMk cId="255711240" sldId="305"/>
            <ac:spMk id="2" creationId="{EE63060C-A1C2-4C71-842A-45096B11873F}"/>
          </ac:spMkLst>
        </pc:spChg>
        <pc:spChg chg="mod">
          <ac:chgData name="Elizabeth Armitage" userId="57ea9831-ec38-47e5-a071-120f3249c209" providerId="ADAL" clId="{493BD5C2-A2EF-4BB6-BE3D-BE960EA10D68}" dt="2026-06-18T09:42:48.408" v="1653"/>
          <ac:spMkLst>
            <pc:docMk/>
            <pc:sldMk cId="255711240" sldId="305"/>
            <ac:spMk id="3" creationId="{2298CDBE-3D33-4B36-B426-1521BBB6B008}"/>
          </ac:spMkLst>
        </pc:spChg>
        <pc:spChg chg="add">
          <ac:chgData name="Elizabeth Armitage" userId="57ea9831-ec38-47e5-a071-120f3249c209" providerId="ADAL" clId="{493BD5C2-A2EF-4BB6-BE3D-BE960EA10D68}" dt="2026-06-21T12:24:18.678" v="1836" actId="22"/>
          <ac:spMkLst>
            <pc:docMk/>
            <pc:sldMk cId="255711240" sldId="305"/>
            <ac:spMk id="5" creationId="{7E261C79-7E38-4C71-8CDD-A63459BE3F26}"/>
          </ac:spMkLst>
        </pc:spChg>
        <pc:picChg chg="add mod">
          <ac:chgData name="Elizabeth Armitage" userId="57ea9831-ec38-47e5-a071-120f3249c209" providerId="ADAL" clId="{493BD5C2-A2EF-4BB6-BE3D-BE960EA10D68}" dt="2026-06-21T12:24:36.645" v="1839" actId="1076"/>
          <ac:picMkLst>
            <pc:docMk/>
            <pc:sldMk cId="255711240" sldId="305"/>
            <ac:picMk id="6" creationId="{62F42447-A60C-437F-8DAA-A07D2D6BF575}"/>
          </ac:picMkLst>
        </pc:picChg>
      </pc:sldChg>
      <pc:sldChg chg="addSp delSp modSp new mod modClrScheme chgLayout">
        <pc:chgData name="Elizabeth Armitage" userId="57ea9831-ec38-47e5-a071-120f3249c209" providerId="ADAL" clId="{493BD5C2-A2EF-4BB6-BE3D-BE960EA10D68}" dt="2026-06-18T09:29:38.558" v="1177"/>
        <pc:sldMkLst>
          <pc:docMk/>
          <pc:sldMk cId="3050204527" sldId="306"/>
        </pc:sldMkLst>
        <pc:spChg chg="del">
          <ac:chgData name="Elizabeth Armitage" userId="57ea9831-ec38-47e5-a071-120f3249c209" providerId="ADAL" clId="{493BD5C2-A2EF-4BB6-BE3D-BE960EA10D68}" dt="2026-06-18T09:28:33.572" v="1176" actId="700"/>
          <ac:spMkLst>
            <pc:docMk/>
            <pc:sldMk cId="3050204527" sldId="306"/>
            <ac:spMk id="2" creationId="{3305308C-1893-4DD3-8F10-CF91438643BA}"/>
          </ac:spMkLst>
        </pc:spChg>
        <pc:spChg chg="del">
          <ac:chgData name="Elizabeth Armitage" userId="57ea9831-ec38-47e5-a071-120f3249c209" providerId="ADAL" clId="{493BD5C2-A2EF-4BB6-BE3D-BE960EA10D68}" dt="2026-06-18T09:28:33.572" v="1176" actId="700"/>
          <ac:spMkLst>
            <pc:docMk/>
            <pc:sldMk cId="3050204527" sldId="306"/>
            <ac:spMk id="3" creationId="{B6830913-A0D7-4AAF-A84C-756D475C0056}"/>
          </ac:spMkLst>
        </pc:spChg>
        <pc:spChg chg="del">
          <ac:chgData name="Elizabeth Armitage" userId="57ea9831-ec38-47e5-a071-120f3249c209" providerId="ADAL" clId="{493BD5C2-A2EF-4BB6-BE3D-BE960EA10D68}" dt="2026-06-18T09:28:33.572" v="1176" actId="700"/>
          <ac:spMkLst>
            <pc:docMk/>
            <pc:sldMk cId="3050204527" sldId="306"/>
            <ac:spMk id="4" creationId="{2999E649-7BFB-481F-ACAA-E04EF8A5155D}"/>
          </ac:spMkLst>
        </pc:spChg>
        <pc:spChg chg="del">
          <ac:chgData name="Elizabeth Armitage" userId="57ea9831-ec38-47e5-a071-120f3249c209" providerId="ADAL" clId="{493BD5C2-A2EF-4BB6-BE3D-BE960EA10D68}" dt="2026-06-18T09:28:33.572" v="1176" actId="700"/>
          <ac:spMkLst>
            <pc:docMk/>
            <pc:sldMk cId="3050204527" sldId="306"/>
            <ac:spMk id="5" creationId="{717C685C-EA73-4A7E-9C17-177998A2EF39}"/>
          </ac:spMkLst>
        </pc:spChg>
        <pc:spChg chg="del">
          <ac:chgData name="Elizabeth Armitage" userId="57ea9831-ec38-47e5-a071-120f3249c209" providerId="ADAL" clId="{493BD5C2-A2EF-4BB6-BE3D-BE960EA10D68}" dt="2026-06-18T09:28:33.572" v="1176" actId="700"/>
          <ac:spMkLst>
            <pc:docMk/>
            <pc:sldMk cId="3050204527" sldId="306"/>
            <ac:spMk id="6" creationId="{0A2DC5B1-D061-48E5-9B6A-3A865E19533C}"/>
          </ac:spMkLst>
        </pc:spChg>
        <pc:picChg chg="add mod">
          <ac:chgData name="Elizabeth Armitage" userId="57ea9831-ec38-47e5-a071-120f3249c209" providerId="ADAL" clId="{493BD5C2-A2EF-4BB6-BE3D-BE960EA10D68}" dt="2026-06-18T09:29:38.558" v="1177"/>
          <ac:picMkLst>
            <pc:docMk/>
            <pc:sldMk cId="3050204527" sldId="306"/>
            <ac:picMk id="8" creationId="{3CDA4AA0-AB73-483F-88E5-05E2F9157675}"/>
          </ac:picMkLst>
        </pc:picChg>
      </pc:sldChg>
      <pc:sldChg chg="addSp delSp modSp new mod">
        <pc:chgData name="Elizabeth Armitage" userId="57ea9831-ec38-47e5-a071-120f3249c209" providerId="ADAL" clId="{493BD5C2-A2EF-4BB6-BE3D-BE960EA10D68}" dt="2026-06-18T10:26:29.047" v="1815" actId="1076"/>
        <pc:sldMkLst>
          <pc:docMk/>
          <pc:sldMk cId="3026255533" sldId="307"/>
        </pc:sldMkLst>
        <pc:spChg chg="mod">
          <ac:chgData name="Elizabeth Armitage" userId="57ea9831-ec38-47e5-a071-120f3249c209" providerId="ADAL" clId="{493BD5C2-A2EF-4BB6-BE3D-BE960EA10D68}" dt="2026-06-18T10:25:15.227" v="1810" actId="20577"/>
          <ac:spMkLst>
            <pc:docMk/>
            <pc:sldMk cId="3026255533" sldId="307"/>
            <ac:spMk id="2" creationId="{5E8C0806-9CA0-4242-B21A-85731660B254}"/>
          </ac:spMkLst>
        </pc:spChg>
        <pc:spChg chg="del">
          <ac:chgData name="Elizabeth Armitage" userId="57ea9831-ec38-47e5-a071-120f3249c209" providerId="ADAL" clId="{493BD5C2-A2EF-4BB6-BE3D-BE960EA10D68}" dt="2026-06-18T10:26:27.985" v="1814" actId="22"/>
          <ac:spMkLst>
            <pc:docMk/>
            <pc:sldMk cId="3026255533" sldId="307"/>
            <ac:spMk id="3" creationId="{184C9B06-CAF8-4EA1-A0E8-E85C380A8416}"/>
          </ac:spMkLst>
        </pc:spChg>
        <pc:spChg chg="add">
          <ac:chgData name="Elizabeth Armitage" userId="57ea9831-ec38-47e5-a071-120f3249c209" providerId="ADAL" clId="{493BD5C2-A2EF-4BB6-BE3D-BE960EA10D68}" dt="2026-06-18T10:25:38.816" v="1811"/>
          <ac:spMkLst>
            <pc:docMk/>
            <pc:sldMk cId="3026255533" sldId="307"/>
            <ac:spMk id="4" creationId="{09AC5B35-17B7-40C4-A909-60AA1FC89D98}"/>
          </ac:spMkLst>
        </pc:spChg>
        <pc:picChg chg="add mod">
          <ac:chgData name="Elizabeth Armitage" userId="57ea9831-ec38-47e5-a071-120f3249c209" providerId="ADAL" clId="{493BD5C2-A2EF-4BB6-BE3D-BE960EA10D68}" dt="2026-06-18T10:25:42.874" v="1813" actId="1076"/>
          <ac:picMkLst>
            <pc:docMk/>
            <pc:sldMk cId="3026255533" sldId="307"/>
            <ac:picMk id="5" creationId="{0E40B626-9788-4564-A673-9E4A4175EB2A}"/>
          </ac:picMkLst>
        </pc:picChg>
        <pc:picChg chg="add mod ord">
          <ac:chgData name="Elizabeth Armitage" userId="57ea9831-ec38-47e5-a071-120f3249c209" providerId="ADAL" clId="{493BD5C2-A2EF-4BB6-BE3D-BE960EA10D68}" dt="2026-06-18T10:26:29.047" v="1815" actId="1076"/>
          <ac:picMkLst>
            <pc:docMk/>
            <pc:sldMk cId="3026255533" sldId="307"/>
            <ac:picMk id="7" creationId="{A284D861-DAC3-47AB-AA6F-5FF99487AA24}"/>
          </ac:picMkLst>
        </pc:picChg>
      </pc:sldChg>
      <pc:sldChg chg="addSp delSp modSp new mod modClrScheme chgLayout">
        <pc:chgData name="Elizabeth Armitage" userId="57ea9831-ec38-47e5-a071-120f3249c209" providerId="ADAL" clId="{493BD5C2-A2EF-4BB6-BE3D-BE960EA10D68}" dt="2026-06-18T10:29:51.698" v="1826" actId="403"/>
        <pc:sldMkLst>
          <pc:docMk/>
          <pc:sldMk cId="1419544379" sldId="308"/>
        </pc:sldMkLst>
        <pc:spChg chg="del">
          <ac:chgData name="Elizabeth Armitage" userId="57ea9831-ec38-47e5-a071-120f3249c209" providerId="ADAL" clId="{493BD5C2-A2EF-4BB6-BE3D-BE960EA10D68}" dt="2026-06-18T10:29:12.413" v="1817" actId="700"/>
          <ac:spMkLst>
            <pc:docMk/>
            <pc:sldMk cId="1419544379" sldId="308"/>
            <ac:spMk id="2" creationId="{40B8271B-D9ED-42EE-821D-30032FD2F678}"/>
          </ac:spMkLst>
        </pc:spChg>
        <pc:spChg chg="del">
          <ac:chgData name="Elizabeth Armitage" userId="57ea9831-ec38-47e5-a071-120f3249c209" providerId="ADAL" clId="{493BD5C2-A2EF-4BB6-BE3D-BE960EA10D68}" dt="2026-06-18T10:29:12.413" v="1817" actId="700"/>
          <ac:spMkLst>
            <pc:docMk/>
            <pc:sldMk cId="1419544379" sldId="308"/>
            <ac:spMk id="3" creationId="{FA83BCE6-0FF7-4FD6-B179-75DC9304E9EA}"/>
          </ac:spMkLst>
        </pc:spChg>
        <pc:spChg chg="add del">
          <ac:chgData name="Elizabeth Armitage" userId="57ea9831-ec38-47e5-a071-120f3249c209" providerId="ADAL" clId="{493BD5C2-A2EF-4BB6-BE3D-BE960EA10D68}" dt="2026-06-18T10:29:36.229" v="1823" actId="21"/>
          <ac:spMkLst>
            <pc:docMk/>
            <pc:sldMk cId="1419544379" sldId="308"/>
            <ac:spMk id="7" creationId="{0301FA43-769A-4B0D-BADE-170012D1D454}"/>
          </ac:spMkLst>
        </pc:spChg>
        <pc:spChg chg="add mod">
          <ac:chgData name="Elizabeth Armitage" userId="57ea9831-ec38-47e5-a071-120f3249c209" providerId="ADAL" clId="{493BD5C2-A2EF-4BB6-BE3D-BE960EA10D68}" dt="2026-06-18T10:29:51.698" v="1826" actId="403"/>
          <ac:spMkLst>
            <pc:docMk/>
            <pc:sldMk cId="1419544379" sldId="308"/>
            <ac:spMk id="9" creationId="{F3E1816F-2211-4F1D-84E2-523C1368BE61}"/>
          </ac:spMkLst>
        </pc:spChg>
        <pc:picChg chg="add mod">
          <ac:chgData name="Elizabeth Armitage" userId="57ea9831-ec38-47e5-a071-120f3249c209" providerId="ADAL" clId="{493BD5C2-A2EF-4BB6-BE3D-BE960EA10D68}" dt="2026-06-18T10:29:15.648" v="1819" actId="1076"/>
          <ac:picMkLst>
            <pc:docMk/>
            <pc:sldMk cId="1419544379" sldId="308"/>
            <ac:picMk id="5" creationId="{8F3D1E8D-600C-4B23-BA26-3FA376CF67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8F92B-D3D0-4EAC-9B26-8ABEEA8335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C56BEA2-9BEA-4DE9-8241-DA65C6769EAF}">
      <dgm:prSet custT="1"/>
      <dgm:spPr/>
      <dgm:t>
        <a:bodyPr/>
        <a:lstStyle/>
        <a:p>
          <a:r>
            <a:rPr lang="en-GB" sz="2800" dirty="0"/>
            <a:t>Transition Day  Meet the Teacher</a:t>
          </a:r>
          <a:endParaRPr lang="en-US" sz="2800" dirty="0"/>
        </a:p>
      </dgm:t>
    </dgm:pt>
    <dgm:pt modelId="{A1231455-4AA1-4414-BDFD-AA243D57FAE5}" type="parTrans" cxnId="{0B62281D-CB90-47F3-81A3-F94280597DF6}">
      <dgm:prSet/>
      <dgm:spPr/>
      <dgm:t>
        <a:bodyPr/>
        <a:lstStyle/>
        <a:p>
          <a:endParaRPr lang="en-US"/>
        </a:p>
      </dgm:t>
    </dgm:pt>
    <dgm:pt modelId="{AF7EB621-04BB-45EC-99E9-702D990B3BB6}" type="sibTrans" cxnId="{0B62281D-CB90-47F3-81A3-F94280597DF6}">
      <dgm:prSet/>
      <dgm:spPr/>
      <dgm:t>
        <a:bodyPr/>
        <a:lstStyle/>
        <a:p>
          <a:endParaRPr lang="en-US"/>
        </a:p>
      </dgm:t>
    </dgm:pt>
    <dgm:pt modelId="{CF777349-FD9F-42AC-97E7-EE13FB7C20D7}">
      <dgm:prSet custT="1"/>
      <dgm:spPr/>
      <dgm:t>
        <a:bodyPr/>
        <a:lstStyle/>
        <a:p>
          <a:pPr algn="ctr">
            <a:buNone/>
          </a:pPr>
          <a:r>
            <a:rPr lang="en-GB" sz="4000" b="1" dirty="0"/>
            <a:t>Thursday 2</a:t>
          </a:r>
          <a:r>
            <a:rPr lang="en-GB" sz="4000" b="1" baseline="30000" dirty="0"/>
            <a:t>rd</a:t>
          </a:r>
          <a:r>
            <a:rPr lang="en-GB" sz="4000" b="1" dirty="0"/>
            <a:t> July</a:t>
          </a:r>
          <a:endParaRPr lang="en-US" sz="4000" b="1" dirty="0"/>
        </a:p>
      </dgm:t>
    </dgm:pt>
    <dgm:pt modelId="{A72242D3-7EC0-44AC-BB62-6D9FD5A8966F}" type="parTrans" cxnId="{C07E17D1-CAC6-40C7-B0FA-EE8D81229BD5}">
      <dgm:prSet/>
      <dgm:spPr/>
      <dgm:t>
        <a:bodyPr/>
        <a:lstStyle/>
        <a:p>
          <a:endParaRPr lang="en-US"/>
        </a:p>
      </dgm:t>
    </dgm:pt>
    <dgm:pt modelId="{53B1EF78-97D4-4735-9B00-9AD6BC4A51C8}" type="sibTrans" cxnId="{C07E17D1-CAC6-40C7-B0FA-EE8D81229BD5}">
      <dgm:prSet/>
      <dgm:spPr/>
      <dgm:t>
        <a:bodyPr/>
        <a:lstStyle/>
        <a:p>
          <a:endParaRPr lang="en-US"/>
        </a:p>
      </dgm:t>
    </dgm:pt>
    <dgm:pt modelId="{8EA5F2E6-2D54-4CE3-BD09-0C6037745200}">
      <dgm:prSet custT="1"/>
      <dgm:spPr/>
      <dgm:t>
        <a:bodyPr/>
        <a:lstStyle/>
        <a:p>
          <a:r>
            <a:rPr lang="en-GB" sz="2800" dirty="0"/>
            <a:t>End of the school year</a:t>
          </a:r>
          <a:endParaRPr lang="en-US" sz="2800" dirty="0"/>
        </a:p>
      </dgm:t>
    </dgm:pt>
    <dgm:pt modelId="{09D7B0AE-34C1-4BEB-A96A-F80645CC97AA}" type="parTrans" cxnId="{37948C13-AE25-4ACB-9D98-612CACE2906A}">
      <dgm:prSet/>
      <dgm:spPr/>
      <dgm:t>
        <a:bodyPr/>
        <a:lstStyle/>
        <a:p>
          <a:endParaRPr lang="en-US"/>
        </a:p>
      </dgm:t>
    </dgm:pt>
    <dgm:pt modelId="{25CA9E11-9566-4893-A4B2-E29D8C5A94EC}" type="sibTrans" cxnId="{37948C13-AE25-4ACB-9D98-612CACE2906A}">
      <dgm:prSet/>
      <dgm:spPr/>
      <dgm:t>
        <a:bodyPr/>
        <a:lstStyle/>
        <a:p>
          <a:endParaRPr lang="en-US"/>
        </a:p>
      </dgm:t>
    </dgm:pt>
    <dgm:pt modelId="{3BF98099-F7AD-449B-A716-C2CC0D8AB368}">
      <dgm:prSet custT="1"/>
      <dgm:spPr/>
      <dgm:t>
        <a:bodyPr/>
        <a:lstStyle/>
        <a:p>
          <a:pPr algn="ctr">
            <a:buNone/>
          </a:pPr>
          <a:r>
            <a:rPr lang="en-US" sz="3600" b="1" dirty="0"/>
            <a:t>Friday 17</a:t>
          </a:r>
          <a:r>
            <a:rPr lang="en-US" sz="3600" b="1" baseline="30000" dirty="0"/>
            <a:t>th</a:t>
          </a:r>
          <a:r>
            <a:rPr lang="en-US" sz="3600" b="1" dirty="0"/>
            <a:t> July</a:t>
          </a:r>
        </a:p>
      </dgm:t>
    </dgm:pt>
    <dgm:pt modelId="{C2645C06-7C67-44E3-AF80-659FC0DA7ACD}" type="parTrans" cxnId="{438BC5B2-3251-4249-8303-5BD393A4564A}">
      <dgm:prSet/>
      <dgm:spPr/>
      <dgm:t>
        <a:bodyPr/>
        <a:lstStyle/>
        <a:p>
          <a:endParaRPr lang="en-US"/>
        </a:p>
      </dgm:t>
    </dgm:pt>
    <dgm:pt modelId="{6ED25285-539F-4BA8-8599-086BB5C0CB88}" type="sibTrans" cxnId="{438BC5B2-3251-4249-8303-5BD393A4564A}">
      <dgm:prSet/>
      <dgm:spPr/>
      <dgm:t>
        <a:bodyPr/>
        <a:lstStyle/>
        <a:p>
          <a:endParaRPr lang="en-US"/>
        </a:p>
      </dgm:t>
    </dgm:pt>
    <dgm:pt modelId="{E4B18316-4B5F-46A0-9731-85129B357B43}">
      <dgm:prSet custT="1"/>
      <dgm:spPr/>
      <dgm:t>
        <a:bodyPr/>
        <a:lstStyle/>
        <a:p>
          <a:r>
            <a:rPr lang="en-GB" sz="2800" dirty="0"/>
            <a:t>Start of new academic year</a:t>
          </a:r>
        </a:p>
      </dgm:t>
    </dgm:pt>
    <dgm:pt modelId="{5F818B08-53BD-415F-899F-43AED03ABA69}" type="parTrans" cxnId="{6E7F36F6-6AB0-48C3-BB19-F64484AE1E4A}">
      <dgm:prSet/>
      <dgm:spPr/>
      <dgm:t>
        <a:bodyPr/>
        <a:lstStyle/>
        <a:p>
          <a:endParaRPr lang="en-GB"/>
        </a:p>
      </dgm:t>
    </dgm:pt>
    <dgm:pt modelId="{33F0370B-3586-429C-AA28-9CB9CAC1647C}" type="sibTrans" cxnId="{6E7F36F6-6AB0-48C3-BB19-F64484AE1E4A}">
      <dgm:prSet/>
      <dgm:spPr/>
      <dgm:t>
        <a:bodyPr/>
        <a:lstStyle/>
        <a:p>
          <a:endParaRPr lang="en-GB"/>
        </a:p>
      </dgm:t>
    </dgm:pt>
    <dgm:pt modelId="{305B45FA-A34D-4749-9252-D2D594906173}">
      <dgm:prSet/>
      <dgm:spPr/>
      <dgm:t>
        <a:bodyPr/>
        <a:lstStyle/>
        <a:p>
          <a:pPr>
            <a:buNone/>
          </a:pPr>
          <a:r>
            <a:rPr lang="en-GB" b="1" dirty="0"/>
            <a:t>Thursday 3</a:t>
          </a:r>
          <a:r>
            <a:rPr lang="en-GB" b="1" baseline="30000" dirty="0"/>
            <a:t>rd</a:t>
          </a:r>
          <a:r>
            <a:rPr lang="en-GB" b="1" dirty="0"/>
            <a:t> September</a:t>
          </a:r>
        </a:p>
      </dgm:t>
    </dgm:pt>
    <dgm:pt modelId="{03387225-C79F-4A62-AF23-818AEDCB91A8}" type="parTrans" cxnId="{18F1D78B-55AA-4E7B-9ED5-EE7B2C525709}">
      <dgm:prSet/>
      <dgm:spPr/>
      <dgm:t>
        <a:bodyPr/>
        <a:lstStyle/>
        <a:p>
          <a:endParaRPr lang="en-GB"/>
        </a:p>
      </dgm:t>
    </dgm:pt>
    <dgm:pt modelId="{C181C86C-4B89-4B0F-9EF5-F5C7E0E9A785}" type="sibTrans" cxnId="{18F1D78B-55AA-4E7B-9ED5-EE7B2C525709}">
      <dgm:prSet/>
      <dgm:spPr/>
      <dgm:t>
        <a:bodyPr/>
        <a:lstStyle/>
        <a:p>
          <a:endParaRPr lang="en-GB"/>
        </a:p>
      </dgm:t>
    </dgm:pt>
    <dgm:pt modelId="{96E7B091-B5A8-4478-A454-C4998D71DA8B}" type="pres">
      <dgm:prSet presAssocID="{4158F92B-D3D0-4EAC-9B26-8ABEEA8335CE}" presName="Name0" presStyleCnt="0">
        <dgm:presLayoutVars>
          <dgm:dir/>
          <dgm:animLvl val="lvl"/>
          <dgm:resizeHandles val="exact"/>
        </dgm:presLayoutVars>
      </dgm:prSet>
      <dgm:spPr/>
    </dgm:pt>
    <dgm:pt modelId="{C3AC04E5-2442-4F0E-BC20-B72C41997005}" type="pres">
      <dgm:prSet presAssocID="{FC56BEA2-9BEA-4DE9-8241-DA65C6769EAF}" presName="linNode" presStyleCnt="0"/>
      <dgm:spPr/>
    </dgm:pt>
    <dgm:pt modelId="{CA646465-47D3-4908-A1F5-FE4551B95EAE}" type="pres">
      <dgm:prSet presAssocID="{FC56BEA2-9BEA-4DE9-8241-DA65C6769EAF}" presName="parentText" presStyleLbl="node1" presStyleIdx="0" presStyleCnt="3">
        <dgm:presLayoutVars>
          <dgm:chMax val="1"/>
          <dgm:bulletEnabled val="1"/>
        </dgm:presLayoutVars>
      </dgm:prSet>
      <dgm:spPr/>
    </dgm:pt>
    <dgm:pt modelId="{103CC851-050D-49EE-9550-7DE201B6010B}" type="pres">
      <dgm:prSet presAssocID="{FC56BEA2-9BEA-4DE9-8241-DA65C6769EAF}" presName="descendantText" presStyleLbl="alignAccFollowNode1" presStyleIdx="0" presStyleCnt="3">
        <dgm:presLayoutVars>
          <dgm:bulletEnabled val="1"/>
        </dgm:presLayoutVars>
      </dgm:prSet>
      <dgm:spPr/>
    </dgm:pt>
    <dgm:pt modelId="{80AE0021-BF5B-470D-B163-C8D50F2FDF6D}" type="pres">
      <dgm:prSet presAssocID="{AF7EB621-04BB-45EC-99E9-702D990B3BB6}" presName="sp" presStyleCnt="0"/>
      <dgm:spPr/>
    </dgm:pt>
    <dgm:pt modelId="{74B8992B-E115-4D80-8360-8A305DDE623A}" type="pres">
      <dgm:prSet presAssocID="{8EA5F2E6-2D54-4CE3-BD09-0C6037745200}" presName="linNode" presStyleCnt="0"/>
      <dgm:spPr/>
    </dgm:pt>
    <dgm:pt modelId="{82314680-1753-4442-A471-A66AF6535444}" type="pres">
      <dgm:prSet presAssocID="{8EA5F2E6-2D54-4CE3-BD09-0C6037745200}" presName="parentText" presStyleLbl="node1" presStyleIdx="1" presStyleCnt="3">
        <dgm:presLayoutVars>
          <dgm:chMax val="1"/>
          <dgm:bulletEnabled val="1"/>
        </dgm:presLayoutVars>
      </dgm:prSet>
      <dgm:spPr/>
    </dgm:pt>
    <dgm:pt modelId="{372458AD-7BF7-420C-9DA7-3B9DB6BB5AEA}" type="pres">
      <dgm:prSet presAssocID="{8EA5F2E6-2D54-4CE3-BD09-0C6037745200}" presName="descendantText" presStyleLbl="alignAccFollowNode1" presStyleIdx="1" presStyleCnt="3">
        <dgm:presLayoutVars>
          <dgm:bulletEnabled val="1"/>
        </dgm:presLayoutVars>
      </dgm:prSet>
      <dgm:spPr/>
    </dgm:pt>
    <dgm:pt modelId="{6F7EB53D-8468-4425-98AA-D5361394A4A2}" type="pres">
      <dgm:prSet presAssocID="{25CA9E11-9566-4893-A4B2-E29D8C5A94EC}" presName="sp" presStyleCnt="0"/>
      <dgm:spPr/>
    </dgm:pt>
    <dgm:pt modelId="{060E1A77-118F-454F-945F-5D2AB076326C}" type="pres">
      <dgm:prSet presAssocID="{E4B18316-4B5F-46A0-9731-85129B357B43}" presName="linNode" presStyleCnt="0"/>
      <dgm:spPr/>
    </dgm:pt>
    <dgm:pt modelId="{B85A697B-7BCE-4B9E-A8C6-6F332F22F34B}" type="pres">
      <dgm:prSet presAssocID="{E4B18316-4B5F-46A0-9731-85129B357B43}" presName="parentText" presStyleLbl="node1" presStyleIdx="2" presStyleCnt="3">
        <dgm:presLayoutVars>
          <dgm:chMax val="1"/>
          <dgm:bulletEnabled val="1"/>
        </dgm:presLayoutVars>
      </dgm:prSet>
      <dgm:spPr/>
    </dgm:pt>
    <dgm:pt modelId="{10D3B226-E1B2-428E-AEE8-6E5ABB8FD933}" type="pres">
      <dgm:prSet presAssocID="{E4B18316-4B5F-46A0-9731-85129B357B43}" presName="descendantText" presStyleLbl="alignAccFollowNode1" presStyleIdx="2" presStyleCnt="3">
        <dgm:presLayoutVars>
          <dgm:bulletEnabled val="1"/>
        </dgm:presLayoutVars>
      </dgm:prSet>
      <dgm:spPr/>
    </dgm:pt>
  </dgm:ptLst>
  <dgm:cxnLst>
    <dgm:cxn modelId="{3EA1BE0E-C8D2-48B9-A462-3E583541DE7F}" type="presOf" srcId="{FC56BEA2-9BEA-4DE9-8241-DA65C6769EAF}" destId="{CA646465-47D3-4908-A1F5-FE4551B95EAE}" srcOrd="0" destOrd="0" presId="urn:microsoft.com/office/officeart/2005/8/layout/vList5"/>
    <dgm:cxn modelId="{37948C13-AE25-4ACB-9D98-612CACE2906A}" srcId="{4158F92B-D3D0-4EAC-9B26-8ABEEA8335CE}" destId="{8EA5F2E6-2D54-4CE3-BD09-0C6037745200}" srcOrd="1" destOrd="0" parTransId="{09D7B0AE-34C1-4BEB-A96A-F80645CC97AA}" sibTransId="{25CA9E11-9566-4893-A4B2-E29D8C5A94EC}"/>
    <dgm:cxn modelId="{62465B1C-FE8D-430E-917F-6C054A7A192E}" type="presOf" srcId="{305B45FA-A34D-4749-9252-D2D594906173}" destId="{10D3B226-E1B2-428E-AEE8-6E5ABB8FD933}" srcOrd="0" destOrd="0" presId="urn:microsoft.com/office/officeart/2005/8/layout/vList5"/>
    <dgm:cxn modelId="{0B62281D-CB90-47F3-81A3-F94280597DF6}" srcId="{4158F92B-D3D0-4EAC-9B26-8ABEEA8335CE}" destId="{FC56BEA2-9BEA-4DE9-8241-DA65C6769EAF}" srcOrd="0" destOrd="0" parTransId="{A1231455-4AA1-4414-BDFD-AA243D57FAE5}" sibTransId="{AF7EB621-04BB-45EC-99E9-702D990B3BB6}"/>
    <dgm:cxn modelId="{18F1D78B-55AA-4E7B-9ED5-EE7B2C525709}" srcId="{E4B18316-4B5F-46A0-9731-85129B357B43}" destId="{305B45FA-A34D-4749-9252-D2D594906173}" srcOrd="0" destOrd="0" parTransId="{03387225-C79F-4A62-AF23-818AEDCB91A8}" sibTransId="{C181C86C-4B89-4B0F-9EF5-F5C7E0E9A785}"/>
    <dgm:cxn modelId="{62A2918C-033F-43F4-96F7-4554579EC6DC}" type="presOf" srcId="{E4B18316-4B5F-46A0-9731-85129B357B43}" destId="{B85A697B-7BCE-4B9E-A8C6-6F332F22F34B}" srcOrd="0" destOrd="0" presId="urn:microsoft.com/office/officeart/2005/8/layout/vList5"/>
    <dgm:cxn modelId="{67E1BE8F-45EE-4B82-811A-6662276A31AB}" type="presOf" srcId="{3BF98099-F7AD-449B-A716-C2CC0D8AB368}" destId="{372458AD-7BF7-420C-9DA7-3B9DB6BB5AEA}" srcOrd="0" destOrd="0" presId="urn:microsoft.com/office/officeart/2005/8/layout/vList5"/>
    <dgm:cxn modelId="{438BC5B2-3251-4249-8303-5BD393A4564A}" srcId="{8EA5F2E6-2D54-4CE3-BD09-0C6037745200}" destId="{3BF98099-F7AD-449B-A716-C2CC0D8AB368}" srcOrd="0" destOrd="0" parTransId="{C2645C06-7C67-44E3-AF80-659FC0DA7ACD}" sibTransId="{6ED25285-539F-4BA8-8599-086BB5C0CB88}"/>
    <dgm:cxn modelId="{BAB691BC-93A8-4399-82F8-9A83732D7BB6}" type="presOf" srcId="{4158F92B-D3D0-4EAC-9B26-8ABEEA8335CE}" destId="{96E7B091-B5A8-4478-A454-C4998D71DA8B}" srcOrd="0" destOrd="0" presId="urn:microsoft.com/office/officeart/2005/8/layout/vList5"/>
    <dgm:cxn modelId="{8E403DC8-F83D-48C5-B3D0-42A6423CF33E}" type="presOf" srcId="{CF777349-FD9F-42AC-97E7-EE13FB7C20D7}" destId="{103CC851-050D-49EE-9550-7DE201B6010B}" srcOrd="0" destOrd="0" presId="urn:microsoft.com/office/officeart/2005/8/layout/vList5"/>
    <dgm:cxn modelId="{C07E17D1-CAC6-40C7-B0FA-EE8D81229BD5}" srcId="{FC56BEA2-9BEA-4DE9-8241-DA65C6769EAF}" destId="{CF777349-FD9F-42AC-97E7-EE13FB7C20D7}" srcOrd="0" destOrd="0" parTransId="{A72242D3-7EC0-44AC-BB62-6D9FD5A8966F}" sibTransId="{53B1EF78-97D4-4735-9B00-9AD6BC4A51C8}"/>
    <dgm:cxn modelId="{9A08E9F0-8D7A-46BC-8FC8-4ED66BDC2E0B}" type="presOf" srcId="{8EA5F2E6-2D54-4CE3-BD09-0C6037745200}" destId="{82314680-1753-4442-A471-A66AF6535444}" srcOrd="0" destOrd="0" presId="urn:microsoft.com/office/officeart/2005/8/layout/vList5"/>
    <dgm:cxn modelId="{6E7F36F6-6AB0-48C3-BB19-F64484AE1E4A}" srcId="{4158F92B-D3D0-4EAC-9B26-8ABEEA8335CE}" destId="{E4B18316-4B5F-46A0-9731-85129B357B43}" srcOrd="2" destOrd="0" parTransId="{5F818B08-53BD-415F-899F-43AED03ABA69}" sibTransId="{33F0370B-3586-429C-AA28-9CB9CAC1647C}"/>
    <dgm:cxn modelId="{C9E7B2E3-8BC6-41BB-9751-90B11D0ADC0B}" type="presParOf" srcId="{96E7B091-B5A8-4478-A454-C4998D71DA8B}" destId="{C3AC04E5-2442-4F0E-BC20-B72C41997005}" srcOrd="0" destOrd="0" presId="urn:microsoft.com/office/officeart/2005/8/layout/vList5"/>
    <dgm:cxn modelId="{CDF785EB-236E-4580-AE1C-FAC303F72A66}" type="presParOf" srcId="{C3AC04E5-2442-4F0E-BC20-B72C41997005}" destId="{CA646465-47D3-4908-A1F5-FE4551B95EAE}" srcOrd="0" destOrd="0" presId="urn:microsoft.com/office/officeart/2005/8/layout/vList5"/>
    <dgm:cxn modelId="{069C2E9D-3959-463C-AF58-FB7FF8093B48}" type="presParOf" srcId="{C3AC04E5-2442-4F0E-BC20-B72C41997005}" destId="{103CC851-050D-49EE-9550-7DE201B6010B}" srcOrd="1" destOrd="0" presId="urn:microsoft.com/office/officeart/2005/8/layout/vList5"/>
    <dgm:cxn modelId="{5A7E84D6-E45A-4CCE-B7C6-ECA215440077}" type="presParOf" srcId="{96E7B091-B5A8-4478-A454-C4998D71DA8B}" destId="{80AE0021-BF5B-470D-B163-C8D50F2FDF6D}" srcOrd="1" destOrd="0" presId="urn:microsoft.com/office/officeart/2005/8/layout/vList5"/>
    <dgm:cxn modelId="{274C9EE1-CFF6-43D6-9695-0E10CB62F474}" type="presParOf" srcId="{96E7B091-B5A8-4478-A454-C4998D71DA8B}" destId="{74B8992B-E115-4D80-8360-8A305DDE623A}" srcOrd="2" destOrd="0" presId="urn:microsoft.com/office/officeart/2005/8/layout/vList5"/>
    <dgm:cxn modelId="{3A47262D-2DA1-4F3F-848C-B5508D9B2B21}" type="presParOf" srcId="{74B8992B-E115-4D80-8360-8A305DDE623A}" destId="{82314680-1753-4442-A471-A66AF6535444}" srcOrd="0" destOrd="0" presId="urn:microsoft.com/office/officeart/2005/8/layout/vList5"/>
    <dgm:cxn modelId="{B7C5F53C-0B6F-46E6-AB15-E6AD417F3648}" type="presParOf" srcId="{74B8992B-E115-4D80-8360-8A305DDE623A}" destId="{372458AD-7BF7-420C-9DA7-3B9DB6BB5AEA}" srcOrd="1" destOrd="0" presId="urn:microsoft.com/office/officeart/2005/8/layout/vList5"/>
    <dgm:cxn modelId="{03899102-8835-4126-B897-55015D23C76C}" type="presParOf" srcId="{96E7B091-B5A8-4478-A454-C4998D71DA8B}" destId="{6F7EB53D-8468-4425-98AA-D5361394A4A2}" srcOrd="3" destOrd="0" presId="urn:microsoft.com/office/officeart/2005/8/layout/vList5"/>
    <dgm:cxn modelId="{2ADFAAEE-76CE-46FB-922E-045E086D61C2}" type="presParOf" srcId="{96E7B091-B5A8-4478-A454-C4998D71DA8B}" destId="{060E1A77-118F-454F-945F-5D2AB076326C}" srcOrd="4" destOrd="0" presId="urn:microsoft.com/office/officeart/2005/8/layout/vList5"/>
    <dgm:cxn modelId="{CAD5F60F-3641-4433-86D3-42F24A417C5F}" type="presParOf" srcId="{060E1A77-118F-454F-945F-5D2AB076326C}" destId="{B85A697B-7BCE-4B9E-A8C6-6F332F22F34B}" srcOrd="0" destOrd="0" presId="urn:microsoft.com/office/officeart/2005/8/layout/vList5"/>
    <dgm:cxn modelId="{E274EBFE-670F-4343-B31B-F9E0BC5CDC8D}" type="presParOf" srcId="{060E1A77-118F-454F-945F-5D2AB076326C}" destId="{10D3B226-E1B2-428E-AEE8-6E5ABB8FD93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C851-050D-49EE-9550-7DE201B6010B}">
      <dsp:nvSpPr>
        <dsp:cNvPr id="0" name=""/>
        <dsp:cNvSpPr/>
      </dsp:nvSpPr>
      <dsp:spPr>
        <a:xfrm rot="5400000">
          <a:off x="5741257" y="-2236624"/>
          <a:ext cx="1187803" cy="596250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None/>
          </a:pPr>
          <a:r>
            <a:rPr lang="en-GB" sz="4000" b="1" kern="1200" dirty="0"/>
            <a:t>Thursday 2</a:t>
          </a:r>
          <a:r>
            <a:rPr lang="en-GB" sz="4000" b="1" kern="1200" baseline="30000" dirty="0"/>
            <a:t>rd</a:t>
          </a:r>
          <a:r>
            <a:rPr lang="en-GB" sz="4000" b="1" kern="1200" dirty="0"/>
            <a:t> July</a:t>
          </a:r>
          <a:endParaRPr lang="en-US" sz="4000" b="1" kern="1200" dirty="0"/>
        </a:p>
      </dsp:txBody>
      <dsp:txXfrm rot="-5400000">
        <a:off x="3353907" y="208710"/>
        <a:ext cx="5904519" cy="1071835"/>
      </dsp:txXfrm>
    </dsp:sp>
    <dsp:sp modelId="{CA646465-47D3-4908-A1F5-FE4551B95EAE}">
      <dsp:nvSpPr>
        <dsp:cNvPr id="0" name=""/>
        <dsp:cNvSpPr/>
      </dsp:nvSpPr>
      <dsp:spPr>
        <a:xfrm>
          <a:off x="0" y="2249"/>
          <a:ext cx="3353907" cy="14847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Transition Day  Meet the Teacher</a:t>
          </a:r>
          <a:endParaRPr lang="en-US" sz="2800" kern="1200" dirty="0"/>
        </a:p>
      </dsp:txBody>
      <dsp:txXfrm>
        <a:off x="72480" y="74729"/>
        <a:ext cx="3208947" cy="1339793"/>
      </dsp:txXfrm>
    </dsp:sp>
    <dsp:sp modelId="{372458AD-7BF7-420C-9DA7-3B9DB6BB5AEA}">
      <dsp:nvSpPr>
        <dsp:cNvPr id="0" name=""/>
        <dsp:cNvSpPr/>
      </dsp:nvSpPr>
      <dsp:spPr>
        <a:xfrm rot="5400000">
          <a:off x="5741257" y="-677633"/>
          <a:ext cx="1187803" cy="596250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00200">
            <a:lnSpc>
              <a:spcPct val="90000"/>
            </a:lnSpc>
            <a:spcBef>
              <a:spcPct val="0"/>
            </a:spcBef>
            <a:spcAft>
              <a:spcPct val="15000"/>
            </a:spcAft>
            <a:buNone/>
          </a:pPr>
          <a:r>
            <a:rPr lang="en-US" sz="3600" b="1" kern="1200" dirty="0"/>
            <a:t>Friday 17</a:t>
          </a:r>
          <a:r>
            <a:rPr lang="en-US" sz="3600" b="1" kern="1200" baseline="30000" dirty="0"/>
            <a:t>th</a:t>
          </a:r>
          <a:r>
            <a:rPr lang="en-US" sz="3600" b="1" kern="1200" dirty="0"/>
            <a:t> July</a:t>
          </a:r>
        </a:p>
      </dsp:txBody>
      <dsp:txXfrm rot="-5400000">
        <a:off x="3353907" y="1767701"/>
        <a:ext cx="5904519" cy="1071835"/>
      </dsp:txXfrm>
    </dsp:sp>
    <dsp:sp modelId="{82314680-1753-4442-A471-A66AF6535444}">
      <dsp:nvSpPr>
        <dsp:cNvPr id="0" name=""/>
        <dsp:cNvSpPr/>
      </dsp:nvSpPr>
      <dsp:spPr>
        <a:xfrm>
          <a:off x="0" y="1561241"/>
          <a:ext cx="3353907" cy="14847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End of the school year</a:t>
          </a:r>
          <a:endParaRPr lang="en-US" sz="2800" kern="1200" dirty="0"/>
        </a:p>
      </dsp:txBody>
      <dsp:txXfrm>
        <a:off x="72480" y="1633721"/>
        <a:ext cx="3208947" cy="1339793"/>
      </dsp:txXfrm>
    </dsp:sp>
    <dsp:sp modelId="{10D3B226-E1B2-428E-AEE8-6E5ABB8FD933}">
      <dsp:nvSpPr>
        <dsp:cNvPr id="0" name=""/>
        <dsp:cNvSpPr/>
      </dsp:nvSpPr>
      <dsp:spPr>
        <a:xfrm rot="5400000">
          <a:off x="5741257" y="881357"/>
          <a:ext cx="1187803" cy="596250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None/>
          </a:pPr>
          <a:r>
            <a:rPr lang="en-GB" sz="3900" b="1" kern="1200" dirty="0"/>
            <a:t>Thursday 3</a:t>
          </a:r>
          <a:r>
            <a:rPr lang="en-GB" sz="3900" b="1" kern="1200" baseline="30000" dirty="0"/>
            <a:t>rd</a:t>
          </a:r>
          <a:r>
            <a:rPr lang="en-GB" sz="3900" b="1" kern="1200" dirty="0"/>
            <a:t> September</a:t>
          </a:r>
        </a:p>
      </dsp:txBody>
      <dsp:txXfrm rot="-5400000">
        <a:off x="3353907" y="3326691"/>
        <a:ext cx="5904519" cy="1071835"/>
      </dsp:txXfrm>
    </dsp:sp>
    <dsp:sp modelId="{B85A697B-7BCE-4B9E-A8C6-6F332F22F34B}">
      <dsp:nvSpPr>
        <dsp:cNvPr id="0" name=""/>
        <dsp:cNvSpPr/>
      </dsp:nvSpPr>
      <dsp:spPr>
        <a:xfrm>
          <a:off x="0" y="3120232"/>
          <a:ext cx="3353907" cy="14847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Start of new academic year</a:t>
          </a:r>
        </a:p>
      </dsp:txBody>
      <dsp:txXfrm>
        <a:off x="72480" y="3192712"/>
        <a:ext cx="3208947" cy="13397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150440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200209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835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247925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917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3212375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140735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50907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95776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44C15-1ACC-4516-9D07-97A921A16798}"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42399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44C15-1ACC-4516-9D07-97A921A16798}"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361460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44C15-1ACC-4516-9D07-97A921A16798}" type="datetimeFigureOut">
              <a:rPr lang="en-GB" smtClean="0"/>
              <a:t>07/07/2026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306165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44C15-1ACC-4516-9D07-97A921A16798}" type="datetimeFigureOut">
              <a:rPr lang="en-GB" smtClean="0"/>
              <a:t>07/07/2026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48143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44C15-1ACC-4516-9D07-97A921A16798}" type="datetimeFigureOut">
              <a:rPr lang="en-GB" smtClean="0"/>
              <a:t>07/07/2026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107192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44C15-1ACC-4516-9D07-97A921A16798}"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3DF9D-8CB2-4035-AF2B-5EF47D4331D7}" type="slidenum">
              <a:rPr lang="en-GB" smtClean="0"/>
              <a:t>‹#›</a:t>
            </a:fld>
            <a:endParaRPr lang="en-GB"/>
          </a:p>
        </p:txBody>
      </p:sp>
    </p:spTree>
    <p:extLst>
      <p:ext uri="{BB962C8B-B14F-4D97-AF65-F5344CB8AC3E}">
        <p14:creationId xmlns:p14="http://schemas.microsoft.com/office/powerpoint/2010/main" val="206153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3DF9D-8CB2-4035-AF2B-5EF47D4331D7}" type="slidenum">
              <a:rPr lang="en-GB" smtClean="0"/>
              <a:t>‹#›</a:t>
            </a:fld>
            <a:endParaRPr lang="en-GB"/>
          </a:p>
        </p:txBody>
      </p:sp>
      <p:sp>
        <p:nvSpPr>
          <p:cNvPr id="5" name="Date Placeholder 4"/>
          <p:cNvSpPr>
            <a:spLocks noGrp="1"/>
          </p:cNvSpPr>
          <p:nvPr>
            <p:ph type="dt" sz="half" idx="10"/>
          </p:nvPr>
        </p:nvSpPr>
        <p:spPr/>
        <p:txBody>
          <a:bodyPr/>
          <a:lstStyle/>
          <a:p>
            <a:fld id="{7ED44C15-1ACC-4516-9D07-97A921A16798}" type="datetimeFigureOut">
              <a:rPr lang="en-GB" smtClean="0"/>
              <a:t>07/07/2026</a:t>
            </a:fld>
            <a:endParaRPr lang="en-GB"/>
          </a:p>
        </p:txBody>
      </p:sp>
    </p:spTree>
    <p:extLst>
      <p:ext uri="{BB962C8B-B14F-4D97-AF65-F5344CB8AC3E}">
        <p14:creationId xmlns:p14="http://schemas.microsoft.com/office/powerpoint/2010/main" val="261336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D44C15-1ACC-4516-9D07-97A921A16798}" type="datetimeFigureOut">
              <a:rPr lang="en-GB" smtClean="0"/>
              <a:t>07/07/2026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83DF9D-8CB2-4035-AF2B-5EF47D4331D7}" type="slidenum">
              <a:rPr lang="en-GB" smtClean="0"/>
              <a:t>‹#›</a:t>
            </a:fld>
            <a:endParaRPr lang="en-GB"/>
          </a:p>
        </p:txBody>
      </p:sp>
    </p:spTree>
    <p:extLst>
      <p:ext uri="{BB962C8B-B14F-4D97-AF65-F5344CB8AC3E}">
        <p14:creationId xmlns:p14="http://schemas.microsoft.com/office/powerpoint/2010/main" val="14777763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home.oxfordowl.co.uk/reading/reading-schemes-oxford-levels/read-write-inc-phonics-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ymaths.co.uk/support-for-parents-and-carers.html"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dmin@stjamesacademy.co.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dmin@stjamesacademy.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CA2B-D1BB-40BC-9B66-A3A7BE5E33B2}"/>
              </a:ext>
            </a:extLst>
          </p:cNvPr>
          <p:cNvSpPr>
            <a:spLocks noGrp="1"/>
          </p:cNvSpPr>
          <p:nvPr>
            <p:ph type="ctrTitle"/>
          </p:nvPr>
        </p:nvSpPr>
        <p:spPr>
          <a:xfrm>
            <a:off x="3208098" y="365404"/>
            <a:ext cx="6231466" cy="3439978"/>
          </a:xfrm>
        </p:spPr>
        <p:txBody>
          <a:bodyPr>
            <a:normAutofit/>
          </a:bodyPr>
          <a:lstStyle/>
          <a:p>
            <a:pPr algn="l"/>
            <a:r>
              <a:rPr lang="en-GB" dirty="0"/>
              <a:t>Transition Reception to Year 1</a:t>
            </a:r>
          </a:p>
        </p:txBody>
      </p:sp>
      <p:pic>
        <p:nvPicPr>
          <p:cNvPr id="4" name="Picture 3">
            <a:extLst>
              <a:ext uri="{FF2B5EF4-FFF2-40B4-BE49-F238E27FC236}">
                <a16:creationId xmlns:a16="http://schemas.microsoft.com/office/drawing/2014/main" id="{3AEDDF3D-F7BE-471B-BED3-8F1229F7ED4E}"/>
              </a:ext>
            </a:extLst>
          </p:cNvPr>
          <p:cNvPicPr>
            <a:picLocks noChangeAspect="1"/>
          </p:cNvPicPr>
          <p:nvPr/>
        </p:nvPicPr>
        <p:blipFill>
          <a:blip r:embed="rId2"/>
          <a:stretch>
            <a:fillRect/>
          </a:stretch>
        </p:blipFill>
        <p:spPr>
          <a:xfrm>
            <a:off x="139764" y="365404"/>
            <a:ext cx="2220206" cy="2306548"/>
          </a:xfrm>
          <a:prstGeom prst="rect">
            <a:avLst/>
          </a:prstGeom>
        </p:spPr>
      </p:pic>
      <p:pic>
        <p:nvPicPr>
          <p:cNvPr id="5" name="Picture 4">
            <a:extLst>
              <a:ext uri="{FF2B5EF4-FFF2-40B4-BE49-F238E27FC236}">
                <a16:creationId xmlns:a16="http://schemas.microsoft.com/office/drawing/2014/main" id="{CB645540-196B-4A5C-B084-9BDBDEB39413}"/>
              </a:ext>
            </a:extLst>
          </p:cNvPr>
          <p:cNvPicPr>
            <a:picLocks noChangeAspect="1"/>
          </p:cNvPicPr>
          <p:nvPr/>
        </p:nvPicPr>
        <p:blipFill>
          <a:blip r:embed="rId2"/>
          <a:stretch>
            <a:fillRect/>
          </a:stretch>
        </p:blipFill>
        <p:spPr>
          <a:xfrm>
            <a:off x="9296400" y="594232"/>
            <a:ext cx="2212911" cy="2298968"/>
          </a:xfrm>
          <a:prstGeom prst="rect">
            <a:avLst/>
          </a:prstGeom>
        </p:spPr>
      </p:pic>
    </p:spTree>
    <p:extLst>
      <p:ext uri="{BB962C8B-B14F-4D97-AF65-F5344CB8AC3E}">
        <p14:creationId xmlns:p14="http://schemas.microsoft.com/office/powerpoint/2010/main" val="290015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A0132D-0DF6-4142-A6B0-F719F70E0BEB}"/>
              </a:ext>
            </a:extLst>
          </p:cNvPr>
          <p:cNvSpPr>
            <a:spLocks noGrp="1"/>
          </p:cNvSpPr>
          <p:nvPr>
            <p:ph type="title"/>
          </p:nvPr>
        </p:nvSpPr>
        <p:spPr/>
        <p:txBody>
          <a:bodyPr/>
          <a:lstStyle/>
          <a:p>
            <a:r>
              <a:rPr lang="en-GB" dirty="0"/>
              <a:t>Our carefully planned transition …</a:t>
            </a:r>
          </a:p>
        </p:txBody>
      </p:sp>
      <p:sp>
        <p:nvSpPr>
          <p:cNvPr id="6" name="Content Placeholder 5">
            <a:extLst>
              <a:ext uri="{FF2B5EF4-FFF2-40B4-BE49-F238E27FC236}">
                <a16:creationId xmlns:a16="http://schemas.microsoft.com/office/drawing/2014/main" id="{F8FD4012-9800-4CCA-B09F-DB4159379AB2}"/>
              </a:ext>
            </a:extLst>
          </p:cNvPr>
          <p:cNvSpPr>
            <a:spLocks noGrp="1"/>
          </p:cNvSpPr>
          <p:nvPr>
            <p:ph idx="1"/>
          </p:nvPr>
        </p:nvSpPr>
        <p:spPr>
          <a:xfrm>
            <a:off x="794565" y="1801081"/>
            <a:ext cx="8596668" cy="3880773"/>
          </a:xfrm>
        </p:spPr>
        <p:txBody>
          <a:bodyPr>
            <a:normAutofit fontScale="92500"/>
          </a:bodyPr>
          <a:lstStyle/>
          <a:p>
            <a:r>
              <a:rPr lang="en-GB" sz="2400" dirty="0"/>
              <a:t>Children will still have access to ‘areas’ but resources will be more limited and each area will have a planned subject focused activity, with a clear outcome in mind. </a:t>
            </a:r>
          </a:p>
          <a:p>
            <a:r>
              <a:rPr lang="en-GB" sz="2400" dirty="0"/>
              <a:t>Learning will still be carried out as a whole class for core subjects and small groups for wider curriculum subjects, as it has been towards the end of Reception. The children will access planned activities with the ‘areas’ around the classroom. </a:t>
            </a:r>
          </a:p>
          <a:p>
            <a:r>
              <a:rPr lang="en-GB" sz="2400" dirty="0"/>
              <a:t>Learning will be planned in line with the National Curriculum, where appropriate. Your child’s needs, abilities and starting points will always be taken into account.</a:t>
            </a:r>
          </a:p>
          <a:p>
            <a:pPr marL="0" indent="0">
              <a:buNone/>
            </a:pPr>
            <a:endParaRPr lang="en-GB" dirty="0"/>
          </a:p>
        </p:txBody>
      </p:sp>
      <p:pic>
        <p:nvPicPr>
          <p:cNvPr id="7" name="Picture 6">
            <a:extLst>
              <a:ext uri="{FF2B5EF4-FFF2-40B4-BE49-F238E27FC236}">
                <a16:creationId xmlns:a16="http://schemas.microsoft.com/office/drawing/2014/main" id="{E6E2CF38-EDA4-4A84-83F5-18F347372871}"/>
              </a:ext>
            </a:extLst>
          </p:cNvPr>
          <p:cNvPicPr>
            <a:picLocks noChangeAspect="1"/>
          </p:cNvPicPr>
          <p:nvPr/>
        </p:nvPicPr>
        <p:blipFill>
          <a:blip r:embed="rId2"/>
          <a:stretch>
            <a:fillRect/>
          </a:stretch>
        </p:blipFill>
        <p:spPr>
          <a:xfrm>
            <a:off x="9978287" y="108000"/>
            <a:ext cx="1926503" cy="1999661"/>
          </a:xfrm>
          <a:prstGeom prst="rect">
            <a:avLst/>
          </a:prstGeom>
        </p:spPr>
      </p:pic>
    </p:spTree>
    <p:extLst>
      <p:ext uri="{BB962C8B-B14F-4D97-AF65-F5344CB8AC3E}">
        <p14:creationId xmlns:p14="http://schemas.microsoft.com/office/powerpoint/2010/main" val="14674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AD54-87B9-0EA8-0473-B55C31B41877}"/>
              </a:ext>
            </a:extLst>
          </p:cNvPr>
          <p:cNvSpPr>
            <a:spLocks noGrp="1"/>
          </p:cNvSpPr>
          <p:nvPr>
            <p:ph type="title"/>
          </p:nvPr>
        </p:nvSpPr>
        <p:spPr/>
        <p:txBody>
          <a:bodyPr/>
          <a:lstStyle/>
          <a:p>
            <a:r>
              <a:rPr lang="en-GB" dirty="0"/>
              <a:t>One Life</a:t>
            </a:r>
          </a:p>
        </p:txBody>
      </p:sp>
      <p:sp>
        <p:nvSpPr>
          <p:cNvPr id="5" name="Content Placeholder 4">
            <a:extLst>
              <a:ext uri="{FF2B5EF4-FFF2-40B4-BE49-F238E27FC236}">
                <a16:creationId xmlns:a16="http://schemas.microsoft.com/office/drawing/2014/main" id="{CCC4ACDA-D80E-CD23-90F3-9BD780EEAD2C}"/>
              </a:ext>
            </a:extLst>
          </p:cNvPr>
          <p:cNvSpPr>
            <a:spLocks noGrp="1"/>
          </p:cNvSpPr>
          <p:nvPr>
            <p:ph idx="1"/>
          </p:nvPr>
        </p:nvSpPr>
        <p:spPr>
          <a:xfrm>
            <a:off x="677334" y="1589089"/>
            <a:ext cx="5774741" cy="4016952"/>
          </a:xfrm>
        </p:spPr>
        <p:txBody>
          <a:bodyPr>
            <a:normAutofit/>
          </a:bodyPr>
          <a:lstStyle/>
          <a:p>
            <a:pPr marL="0" indent="0">
              <a:buNone/>
            </a:pPr>
            <a:r>
              <a:rPr lang="en-GB" dirty="0"/>
              <a:t>One Life explicitly teaches all children how to live their ‘one life’ well. </a:t>
            </a:r>
          </a:p>
          <a:p>
            <a:pPr marL="0" indent="0">
              <a:buNone/>
            </a:pPr>
            <a:endParaRPr lang="en-GB" dirty="0"/>
          </a:p>
          <a:p>
            <a:pPr marL="0" indent="0">
              <a:buNone/>
            </a:pPr>
            <a:r>
              <a:rPr lang="en-GB" dirty="0"/>
              <a:t>The clear end goal of the programme is to ensure that all pupils know how to live a healthy, safe and happy life and know to manage their academic, personal and social lives in a positive way. </a:t>
            </a:r>
          </a:p>
          <a:p>
            <a:pPr marL="0" indent="0">
              <a:buNone/>
            </a:pPr>
            <a:endParaRPr lang="en-GB" dirty="0"/>
          </a:p>
          <a:p>
            <a:pPr marL="0" indent="0">
              <a:buNone/>
            </a:pPr>
            <a:r>
              <a:rPr lang="en-GB" dirty="0"/>
              <a:t>These lessons will be explicitly taught each week and every morning between 8:40 – 9:00 children come into school and complete activities which are linked to the current theme each week.</a:t>
            </a:r>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B15A5F6B-2702-3B7C-DEDF-2D225AC9E985}"/>
              </a:ext>
            </a:extLst>
          </p:cNvPr>
          <p:cNvPicPr>
            <a:picLocks noChangeAspect="1"/>
          </p:cNvPicPr>
          <p:nvPr/>
        </p:nvPicPr>
        <p:blipFill>
          <a:blip r:embed="rId2"/>
          <a:stretch>
            <a:fillRect/>
          </a:stretch>
        </p:blipFill>
        <p:spPr>
          <a:xfrm>
            <a:off x="7024366" y="2346079"/>
            <a:ext cx="4791219" cy="3902321"/>
          </a:xfrm>
          <a:prstGeom prst="rect">
            <a:avLst/>
          </a:prstGeom>
        </p:spPr>
      </p:pic>
      <p:pic>
        <p:nvPicPr>
          <p:cNvPr id="8" name="Picture 7">
            <a:extLst>
              <a:ext uri="{FF2B5EF4-FFF2-40B4-BE49-F238E27FC236}">
                <a16:creationId xmlns:a16="http://schemas.microsoft.com/office/drawing/2014/main" id="{DFC33A20-C92F-0A9B-E38D-4A9B3EEC8A88}"/>
              </a:ext>
            </a:extLst>
          </p:cNvPr>
          <p:cNvPicPr>
            <a:picLocks noChangeAspect="1"/>
          </p:cNvPicPr>
          <p:nvPr/>
        </p:nvPicPr>
        <p:blipFill>
          <a:blip r:embed="rId3"/>
          <a:stretch>
            <a:fillRect/>
          </a:stretch>
        </p:blipFill>
        <p:spPr>
          <a:xfrm>
            <a:off x="10458450" y="75512"/>
            <a:ext cx="1724672" cy="1791742"/>
          </a:xfrm>
          <a:prstGeom prst="rect">
            <a:avLst/>
          </a:prstGeom>
        </p:spPr>
      </p:pic>
    </p:spTree>
    <p:extLst>
      <p:ext uri="{BB962C8B-B14F-4D97-AF65-F5344CB8AC3E}">
        <p14:creationId xmlns:p14="http://schemas.microsoft.com/office/powerpoint/2010/main" val="39360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C6E8-02B5-4E33-A5AD-F80991CF49E5}"/>
              </a:ext>
            </a:extLst>
          </p:cNvPr>
          <p:cNvSpPr>
            <a:spLocks noGrp="1"/>
          </p:cNvSpPr>
          <p:nvPr>
            <p:ph type="title"/>
          </p:nvPr>
        </p:nvSpPr>
        <p:spPr/>
        <p:txBody>
          <a:bodyPr/>
          <a:lstStyle/>
          <a:p>
            <a:r>
              <a:rPr lang="en-GB" dirty="0"/>
              <a:t>Phonics</a:t>
            </a:r>
          </a:p>
        </p:txBody>
      </p:sp>
      <p:pic>
        <p:nvPicPr>
          <p:cNvPr id="6" name="Content Placeholder 5">
            <a:extLst>
              <a:ext uri="{FF2B5EF4-FFF2-40B4-BE49-F238E27FC236}">
                <a16:creationId xmlns:a16="http://schemas.microsoft.com/office/drawing/2014/main" id="{45A25742-6A48-4C33-BEAF-BA109AC5BCF9}"/>
              </a:ext>
            </a:extLst>
          </p:cNvPr>
          <p:cNvPicPr>
            <a:picLocks noGrp="1" noChangeAspect="1"/>
          </p:cNvPicPr>
          <p:nvPr>
            <p:ph idx="1"/>
          </p:nvPr>
        </p:nvPicPr>
        <p:blipFill>
          <a:blip r:embed="rId2"/>
          <a:stretch>
            <a:fillRect/>
          </a:stretch>
        </p:blipFill>
        <p:spPr>
          <a:xfrm>
            <a:off x="2893647" y="2598177"/>
            <a:ext cx="5049223" cy="2946429"/>
          </a:xfrm>
          <a:prstGeom prst="rect">
            <a:avLst/>
          </a:prstGeom>
        </p:spPr>
      </p:pic>
      <p:sp>
        <p:nvSpPr>
          <p:cNvPr id="4" name="AutoShape 2" descr="Image result for RWI">
            <a:extLst>
              <a:ext uri="{FF2B5EF4-FFF2-40B4-BE49-F238E27FC236}">
                <a16:creationId xmlns:a16="http://schemas.microsoft.com/office/drawing/2014/main" id="{249BB6FD-854B-4182-A4A9-FDE877D072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38C86E0-F5AD-4014-9850-C68B8D666E49}"/>
              </a:ext>
            </a:extLst>
          </p:cNvPr>
          <p:cNvPicPr>
            <a:picLocks noChangeAspect="1"/>
          </p:cNvPicPr>
          <p:nvPr/>
        </p:nvPicPr>
        <p:blipFill>
          <a:blip r:embed="rId3"/>
          <a:stretch>
            <a:fillRect/>
          </a:stretch>
        </p:blipFill>
        <p:spPr>
          <a:xfrm>
            <a:off x="3440356" y="253389"/>
            <a:ext cx="3857625" cy="2162175"/>
          </a:xfrm>
          <a:prstGeom prst="rect">
            <a:avLst/>
          </a:prstGeom>
        </p:spPr>
      </p:pic>
      <p:sp>
        <p:nvSpPr>
          <p:cNvPr id="8" name="TextBox 7">
            <a:extLst>
              <a:ext uri="{FF2B5EF4-FFF2-40B4-BE49-F238E27FC236}">
                <a16:creationId xmlns:a16="http://schemas.microsoft.com/office/drawing/2014/main" id="{A43A8044-566D-4CFA-A988-93969402E464}"/>
              </a:ext>
            </a:extLst>
          </p:cNvPr>
          <p:cNvSpPr txBox="1"/>
          <p:nvPr/>
        </p:nvSpPr>
        <p:spPr>
          <a:xfrm>
            <a:off x="2893647" y="5915397"/>
            <a:ext cx="6099906" cy="369332"/>
          </a:xfrm>
          <a:prstGeom prst="rect">
            <a:avLst/>
          </a:prstGeom>
          <a:noFill/>
        </p:spPr>
        <p:txBody>
          <a:bodyPr wrap="square">
            <a:spAutoFit/>
          </a:bodyPr>
          <a:lstStyle/>
          <a:p>
            <a:r>
              <a:rPr lang="en-GB" dirty="0">
                <a:hlinkClick r:id="rId4"/>
              </a:rPr>
              <a:t>Parent guide to Read Write Inc. Phonics - Oxford Owl</a:t>
            </a:r>
            <a:endParaRPr lang="en-GB" dirty="0"/>
          </a:p>
        </p:txBody>
      </p:sp>
    </p:spTree>
    <p:extLst>
      <p:ext uri="{BB962C8B-B14F-4D97-AF65-F5344CB8AC3E}">
        <p14:creationId xmlns:p14="http://schemas.microsoft.com/office/powerpoint/2010/main" val="410625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55D2-B7B2-46D5-BD24-D62D661BA8C9}"/>
              </a:ext>
            </a:extLst>
          </p:cNvPr>
          <p:cNvSpPr>
            <a:spLocks noGrp="1"/>
          </p:cNvSpPr>
          <p:nvPr>
            <p:ph type="title"/>
          </p:nvPr>
        </p:nvSpPr>
        <p:spPr/>
        <p:txBody>
          <a:bodyPr>
            <a:normAutofit/>
          </a:bodyPr>
          <a:lstStyle/>
          <a:p>
            <a:r>
              <a:rPr lang="en-GB" dirty="0"/>
              <a:t>Supporting Phonics &amp; Reading at Home </a:t>
            </a:r>
          </a:p>
        </p:txBody>
      </p:sp>
      <p:sp>
        <p:nvSpPr>
          <p:cNvPr id="3" name="Content Placeholder 2">
            <a:extLst>
              <a:ext uri="{FF2B5EF4-FFF2-40B4-BE49-F238E27FC236}">
                <a16:creationId xmlns:a16="http://schemas.microsoft.com/office/drawing/2014/main" id="{F4148D06-60A1-4911-B886-32E645E94A66}"/>
              </a:ext>
            </a:extLst>
          </p:cNvPr>
          <p:cNvSpPr>
            <a:spLocks noGrp="1"/>
          </p:cNvSpPr>
          <p:nvPr>
            <p:ph idx="1"/>
          </p:nvPr>
        </p:nvSpPr>
        <p:spPr>
          <a:xfrm>
            <a:off x="430103" y="1445510"/>
            <a:ext cx="8596668" cy="3880773"/>
          </a:xfrm>
        </p:spPr>
        <p:txBody>
          <a:bodyPr>
            <a:normAutofit/>
          </a:bodyPr>
          <a:lstStyle/>
          <a:p>
            <a:r>
              <a:rPr lang="en-GB" sz="2400" dirty="0"/>
              <a:t>Children will bring home two ‘decodable’ books that are matched to the sounds they know.  One of these they will have practised reading during the week in class.</a:t>
            </a:r>
          </a:p>
          <a:p>
            <a:r>
              <a:rPr lang="en-GB" sz="2400" dirty="0"/>
              <a:t>The children read these to you and then you can ask them some questions about what they have read and comment in their reading diary. </a:t>
            </a:r>
          </a:p>
          <a:p>
            <a:r>
              <a:rPr lang="en-GB" sz="2400" dirty="0"/>
              <a:t>Children will also bring home a library book each week that can be shared.</a:t>
            </a:r>
          </a:p>
        </p:txBody>
      </p:sp>
      <p:pic>
        <p:nvPicPr>
          <p:cNvPr id="5" name="Picture 4">
            <a:extLst>
              <a:ext uri="{FF2B5EF4-FFF2-40B4-BE49-F238E27FC236}">
                <a16:creationId xmlns:a16="http://schemas.microsoft.com/office/drawing/2014/main" id="{983B419F-B4CA-41B8-838E-305DFD5D8A2B}"/>
              </a:ext>
            </a:extLst>
          </p:cNvPr>
          <p:cNvPicPr>
            <a:picLocks noChangeAspect="1"/>
          </p:cNvPicPr>
          <p:nvPr/>
        </p:nvPicPr>
        <p:blipFill>
          <a:blip r:embed="rId2"/>
          <a:stretch>
            <a:fillRect/>
          </a:stretch>
        </p:blipFill>
        <p:spPr>
          <a:xfrm>
            <a:off x="6908695" y="4579815"/>
            <a:ext cx="1717595" cy="2156535"/>
          </a:xfrm>
          <a:prstGeom prst="rect">
            <a:avLst/>
          </a:prstGeom>
        </p:spPr>
      </p:pic>
      <p:pic>
        <p:nvPicPr>
          <p:cNvPr id="4100" name="Picture 4">
            <a:extLst>
              <a:ext uri="{FF2B5EF4-FFF2-40B4-BE49-F238E27FC236}">
                <a16:creationId xmlns:a16="http://schemas.microsoft.com/office/drawing/2014/main" id="{60AA524C-F5A9-47FE-8BDE-D12E84630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180" y="3485662"/>
            <a:ext cx="2883877" cy="28838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96BA12-3584-4F46-B41D-AC98089457B0}"/>
              </a:ext>
            </a:extLst>
          </p:cNvPr>
          <p:cNvPicPr>
            <a:picLocks noChangeAspect="1"/>
          </p:cNvPicPr>
          <p:nvPr/>
        </p:nvPicPr>
        <p:blipFill>
          <a:blip r:embed="rId4"/>
          <a:stretch>
            <a:fillRect/>
          </a:stretch>
        </p:blipFill>
        <p:spPr>
          <a:xfrm>
            <a:off x="3870433" y="4973566"/>
            <a:ext cx="2556037" cy="1762784"/>
          </a:xfrm>
          <a:prstGeom prst="rect">
            <a:avLst/>
          </a:prstGeom>
        </p:spPr>
      </p:pic>
      <p:pic>
        <p:nvPicPr>
          <p:cNvPr id="8" name="Picture 7">
            <a:extLst>
              <a:ext uri="{FF2B5EF4-FFF2-40B4-BE49-F238E27FC236}">
                <a16:creationId xmlns:a16="http://schemas.microsoft.com/office/drawing/2014/main" id="{99546C9B-74BA-437C-B358-B2EDFB8F812D}"/>
              </a:ext>
            </a:extLst>
          </p:cNvPr>
          <p:cNvPicPr>
            <a:picLocks noChangeAspect="1"/>
          </p:cNvPicPr>
          <p:nvPr/>
        </p:nvPicPr>
        <p:blipFill>
          <a:blip r:embed="rId5"/>
          <a:stretch>
            <a:fillRect/>
          </a:stretch>
        </p:blipFill>
        <p:spPr>
          <a:xfrm>
            <a:off x="1005849" y="5105740"/>
            <a:ext cx="2159382" cy="1630610"/>
          </a:xfrm>
          <a:prstGeom prst="rect">
            <a:avLst/>
          </a:prstGeom>
        </p:spPr>
      </p:pic>
    </p:spTree>
    <p:extLst>
      <p:ext uri="{BB962C8B-B14F-4D97-AF65-F5344CB8AC3E}">
        <p14:creationId xmlns:p14="http://schemas.microsoft.com/office/powerpoint/2010/main" val="367987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AFFB-AAB4-44D3-AF09-4160EACC0052}"/>
              </a:ext>
            </a:extLst>
          </p:cNvPr>
          <p:cNvSpPr>
            <a:spLocks noGrp="1"/>
          </p:cNvSpPr>
          <p:nvPr>
            <p:ph type="title"/>
          </p:nvPr>
        </p:nvSpPr>
        <p:spPr>
          <a:xfrm>
            <a:off x="743716" y="306750"/>
            <a:ext cx="5498361" cy="1320800"/>
          </a:xfrm>
        </p:spPr>
        <p:txBody>
          <a:bodyPr anchor="ctr">
            <a:normAutofit/>
          </a:bodyPr>
          <a:lstStyle/>
          <a:p>
            <a:r>
              <a:rPr lang="en-GB" dirty="0"/>
              <a:t>Spellings</a:t>
            </a:r>
          </a:p>
        </p:txBody>
      </p:sp>
      <p:sp>
        <p:nvSpPr>
          <p:cNvPr id="7" name="Content Placeholder 6">
            <a:extLst>
              <a:ext uri="{FF2B5EF4-FFF2-40B4-BE49-F238E27FC236}">
                <a16:creationId xmlns:a16="http://schemas.microsoft.com/office/drawing/2014/main" id="{D0DBA87B-564A-43B3-8962-B20AE25876DE}"/>
              </a:ext>
            </a:extLst>
          </p:cNvPr>
          <p:cNvSpPr>
            <a:spLocks noGrp="1"/>
          </p:cNvSpPr>
          <p:nvPr>
            <p:ph idx="1"/>
          </p:nvPr>
        </p:nvSpPr>
        <p:spPr>
          <a:xfrm>
            <a:off x="677334" y="2160589"/>
            <a:ext cx="5238912" cy="3880773"/>
          </a:xfrm>
        </p:spPr>
        <p:txBody>
          <a:bodyPr>
            <a:normAutofit fontScale="92500" lnSpcReduction="20000"/>
          </a:bodyPr>
          <a:lstStyle/>
          <a:p>
            <a:r>
              <a:rPr lang="en-GB" sz="2400" dirty="0"/>
              <a:t>We follow the National Curriculum spellings for year 1 and use a similar process to teach these as the rest of the school.</a:t>
            </a:r>
          </a:p>
          <a:p>
            <a:r>
              <a:rPr lang="en-GB" sz="2400" dirty="0"/>
              <a:t>At the beginning of the week children will put their new spellings in their book to practise at home, these will include some tricky words that the children cannot sound out e.g. was</a:t>
            </a:r>
          </a:p>
          <a:p>
            <a:r>
              <a:rPr lang="en-GB" sz="2400" dirty="0">
                <a:solidFill>
                  <a:srgbClr val="FF0000"/>
                </a:solidFill>
              </a:rPr>
              <a:t>Children’s spelling books need to be brought into school </a:t>
            </a:r>
            <a:r>
              <a:rPr lang="en-GB" sz="2400" b="1" dirty="0">
                <a:solidFill>
                  <a:srgbClr val="FF0000"/>
                </a:solidFill>
              </a:rPr>
              <a:t>EVERYDAY</a:t>
            </a:r>
          </a:p>
          <a:p>
            <a:endParaRPr lang="en-GB" dirty="0"/>
          </a:p>
        </p:txBody>
      </p:sp>
      <p:pic>
        <p:nvPicPr>
          <p:cNvPr id="6" name="Picture 5">
            <a:extLst>
              <a:ext uri="{FF2B5EF4-FFF2-40B4-BE49-F238E27FC236}">
                <a16:creationId xmlns:a16="http://schemas.microsoft.com/office/drawing/2014/main" id="{63B860E3-5293-4C5D-A099-0B85333356D3}"/>
              </a:ext>
            </a:extLst>
          </p:cNvPr>
          <p:cNvPicPr>
            <a:picLocks noChangeAspect="1"/>
          </p:cNvPicPr>
          <p:nvPr/>
        </p:nvPicPr>
        <p:blipFill>
          <a:blip r:embed="rId2"/>
          <a:srcRect t="22775" b="6355"/>
          <a:stretch>
            <a:fillRect/>
          </a:stretch>
        </p:blipFill>
        <p:spPr>
          <a:xfrm>
            <a:off x="9883116" y="395652"/>
            <a:ext cx="1565168" cy="1142997"/>
          </a:xfrm>
          <a:prstGeom prst="rect">
            <a:avLst/>
          </a:prstGeom>
        </p:spPr>
      </p:pic>
      <p:pic>
        <p:nvPicPr>
          <p:cNvPr id="9" name="Picture 8">
            <a:extLst>
              <a:ext uri="{FF2B5EF4-FFF2-40B4-BE49-F238E27FC236}">
                <a16:creationId xmlns:a16="http://schemas.microsoft.com/office/drawing/2014/main" id="{C02ABB6F-F011-4E8E-BF9E-8C012807D4EB}"/>
              </a:ext>
            </a:extLst>
          </p:cNvPr>
          <p:cNvPicPr>
            <a:picLocks noChangeAspect="1"/>
          </p:cNvPicPr>
          <p:nvPr/>
        </p:nvPicPr>
        <p:blipFill>
          <a:blip r:embed="rId3"/>
          <a:stretch>
            <a:fillRect/>
          </a:stretch>
        </p:blipFill>
        <p:spPr>
          <a:xfrm>
            <a:off x="6242077" y="1998785"/>
            <a:ext cx="5711597" cy="3956608"/>
          </a:xfrm>
          <a:prstGeom prst="rect">
            <a:avLst/>
          </a:prstGeom>
        </p:spPr>
      </p:pic>
    </p:spTree>
    <p:extLst>
      <p:ext uri="{BB962C8B-B14F-4D97-AF65-F5344CB8AC3E}">
        <p14:creationId xmlns:p14="http://schemas.microsoft.com/office/powerpoint/2010/main" val="211043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9928-4268-4CB5-B576-C7B67204EB7B}"/>
              </a:ext>
            </a:extLst>
          </p:cNvPr>
          <p:cNvSpPr>
            <a:spLocks noGrp="1"/>
          </p:cNvSpPr>
          <p:nvPr>
            <p:ph type="title"/>
          </p:nvPr>
        </p:nvSpPr>
        <p:spPr/>
        <p:txBody>
          <a:bodyPr/>
          <a:lstStyle/>
          <a:p>
            <a:r>
              <a:rPr lang="en-GB" dirty="0"/>
              <a:t>Handwriting </a:t>
            </a:r>
          </a:p>
        </p:txBody>
      </p:sp>
      <p:sp>
        <p:nvSpPr>
          <p:cNvPr id="3" name="Content Placeholder 2">
            <a:extLst>
              <a:ext uri="{FF2B5EF4-FFF2-40B4-BE49-F238E27FC236}">
                <a16:creationId xmlns:a16="http://schemas.microsoft.com/office/drawing/2014/main" id="{50D7B034-F449-425B-829B-CF13D160072C}"/>
              </a:ext>
            </a:extLst>
          </p:cNvPr>
          <p:cNvSpPr>
            <a:spLocks noGrp="1"/>
          </p:cNvSpPr>
          <p:nvPr>
            <p:ph idx="1"/>
          </p:nvPr>
        </p:nvSpPr>
        <p:spPr>
          <a:xfrm>
            <a:off x="677334" y="1488826"/>
            <a:ext cx="9499036" cy="3880773"/>
          </a:xfrm>
        </p:spPr>
        <p:txBody>
          <a:bodyPr vert="horz" lIns="91440" tIns="45720" rIns="91440" bIns="45720" rtlCol="0" anchor="t">
            <a:normAutofit/>
          </a:bodyPr>
          <a:lstStyle/>
          <a:p>
            <a:pPr marL="0" indent="0">
              <a:buNone/>
            </a:pPr>
            <a:endParaRPr lang="en-GB" sz="2400" dirty="0"/>
          </a:p>
          <a:p>
            <a:endParaRPr lang="en-GB" dirty="0"/>
          </a:p>
        </p:txBody>
      </p:sp>
      <p:pic>
        <p:nvPicPr>
          <p:cNvPr id="5" name="Picture 4">
            <a:extLst>
              <a:ext uri="{FF2B5EF4-FFF2-40B4-BE49-F238E27FC236}">
                <a16:creationId xmlns:a16="http://schemas.microsoft.com/office/drawing/2014/main" id="{FEE7D370-FBC0-4041-BAD9-5058A2B6E6D3}"/>
              </a:ext>
            </a:extLst>
          </p:cNvPr>
          <p:cNvPicPr>
            <a:picLocks noChangeAspect="1"/>
          </p:cNvPicPr>
          <p:nvPr/>
        </p:nvPicPr>
        <p:blipFill>
          <a:blip r:embed="rId2"/>
          <a:stretch>
            <a:fillRect/>
          </a:stretch>
        </p:blipFill>
        <p:spPr>
          <a:xfrm>
            <a:off x="9662789" y="75511"/>
            <a:ext cx="2529211" cy="2627569"/>
          </a:xfrm>
          <a:prstGeom prst="rect">
            <a:avLst/>
          </a:prstGeom>
        </p:spPr>
      </p:pic>
      <p:pic>
        <p:nvPicPr>
          <p:cNvPr id="9" name="Picture 8">
            <a:extLst>
              <a:ext uri="{FF2B5EF4-FFF2-40B4-BE49-F238E27FC236}">
                <a16:creationId xmlns:a16="http://schemas.microsoft.com/office/drawing/2014/main" id="{9E6691A5-B8D3-4439-91D6-C2D7E38F2444}"/>
              </a:ext>
            </a:extLst>
          </p:cNvPr>
          <p:cNvPicPr>
            <a:picLocks noChangeAspect="1"/>
          </p:cNvPicPr>
          <p:nvPr/>
        </p:nvPicPr>
        <p:blipFill>
          <a:blip r:embed="rId3"/>
          <a:stretch>
            <a:fillRect/>
          </a:stretch>
        </p:blipFill>
        <p:spPr>
          <a:xfrm>
            <a:off x="438324" y="1594468"/>
            <a:ext cx="4435431" cy="1855060"/>
          </a:xfrm>
          <a:prstGeom prst="rect">
            <a:avLst/>
          </a:prstGeom>
        </p:spPr>
      </p:pic>
      <p:pic>
        <p:nvPicPr>
          <p:cNvPr id="11" name="Picture 10">
            <a:extLst>
              <a:ext uri="{FF2B5EF4-FFF2-40B4-BE49-F238E27FC236}">
                <a16:creationId xmlns:a16="http://schemas.microsoft.com/office/drawing/2014/main" id="{4245F665-3D13-4D1B-88E2-0F7730B44E64}"/>
              </a:ext>
            </a:extLst>
          </p:cNvPr>
          <p:cNvPicPr>
            <a:picLocks noChangeAspect="1"/>
          </p:cNvPicPr>
          <p:nvPr/>
        </p:nvPicPr>
        <p:blipFill>
          <a:blip r:embed="rId4"/>
          <a:stretch>
            <a:fillRect/>
          </a:stretch>
        </p:blipFill>
        <p:spPr>
          <a:xfrm>
            <a:off x="5426852" y="1625069"/>
            <a:ext cx="4196421" cy="2109262"/>
          </a:xfrm>
          <a:prstGeom prst="rect">
            <a:avLst/>
          </a:prstGeom>
        </p:spPr>
      </p:pic>
      <p:pic>
        <p:nvPicPr>
          <p:cNvPr id="13" name="Picture 12">
            <a:extLst>
              <a:ext uri="{FF2B5EF4-FFF2-40B4-BE49-F238E27FC236}">
                <a16:creationId xmlns:a16="http://schemas.microsoft.com/office/drawing/2014/main" id="{C54A6B2C-4C25-4138-9D0F-14D2F8E009B8}"/>
              </a:ext>
            </a:extLst>
          </p:cNvPr>
          <p:cNvPicPr>
            <a:picLocks noChangeAspect="1"/>
          </p:cNvPicPr>
          <p:nvPr/>
        </p:nvPicPr>
        <p:blipFill>
          <a:blip r:embed="rId5"/>
          <a:stretch>
            <a:fillRect/>
          </a:stretch>
        </p:blipFill>
        <p:spPr>
          <a:xfrm>
            <a:off x="3828827" y="4076149"/>
            <a:ext cx="2681388" cy="2586050"/>
          </a:xfrm>
          <a:prstGeom prst="rect">
            <a:avLst/>
          </a:prstGeom>
        </p:spPr>
      </p:pic>
    </p:spTree>
    <p:extLst>
      <p:ext uri="{BB962C8B-B14F-4D97-AF65-F5344CB8AC3E}">
        <p14:creationId xmlns:p14="http://schemas.microsoft.com/office/powerpoint/2010/main" val="395836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372B-AB1E-4F20-AF34-0FCAC786123F}"/>
              </a:ext>
            </a:extLst>
          </p:cNvPr>
          <p:cNvSpPr>
            <a:spLocks noGrp="1"/>
          </p:cNvSpPr>
          <p:nvPr>
            <p:ph type="title"/>
          </p:nvPr>
        </p:nvSpPr>
        <p:spPr/>
        <p:txBody>
          <a:bodyPr/>
          <a:lstStyle/>
          <a:p>
            <a:r>
              <a:rPr lang="en-GB" dirty="0"/>
              <a:t>Maths</a:t>
            </a:r>
          </a:p>
        </p:txBody>
      </p:sp>
      <p:pic>
        <p:nvPicPr>
          <p:cNvPr id="11" name="Content Placeholder 10">
            <a:extLst>
              <a:ext uri="{FF2B5EF4-FFF2-40B4-BE49-F238E27FC236}">
                <a16:creationId xmlns:a16="http://schemas.microsoft.com/office/drawing/2014/main" id="{D8B1B9DC-0E33-4E6C-832E-D5F347420B26}"/>
              </a:ext>
            </a:extLst>
          </p:cNvPr>
          <p:cNvPicPr>
            <a:picLocks noGrp="1" noChangeAspect="1"/>
          </p:cNvPicPr>
          <p:nvPr>
            <p:ph idx="1"/>
          </p:nvPr>
        </p:nvPicPr>
        <p:blipFill>
          <a:blip r:embed="rId2"/>
          <a:stretch>
            <a:fillRect/>
          </a:stretch>
        </p:blipFill>
        <p:spPr>
          <a:xfrm>
            <a:off x="1546047" y="1932233"/>
            <a:ext cx="8116741" cy="4830860"/>
          </a:xfrm>
        </p:spPr>
      </p:pic>
      <p:pic>
        <p:nvPicPr>
          <p:cNvPr id="8" name="Picture 7">
            <a:extLst>
              <a:ext uri="{FF2B5EF4-FFF2-40B4-BE49-F238E27FC236}">
                <a16:creationId xmlns:a16="http://schemas.microsoft.com/office/drawing/2014/main" id="{1059A982-9364-4F04-A7DE-89133F87BEE7}"/>
              </a:ext>
            </a:extLst>
          </p:cNvPr>
          <p:cNvPicPr>
            <a:picLocks noChangeAspect="1"/>
          </p:cNvPicPr>
          <p:nvPr/>
        </p:nvPicPr>
        <p:blipFill>
          <a:blip r:embed="rId3"/>
          <a:stretch>
            <a:fillRect/>
          </a:stretch>
        </p:blipFill>
        <p:spPr>
          <a:xfrm>
            <a:off x="9662789" y="75511"/>
            <a:ext cx="2529211" cy="2627569"/>
          </a:xfrm>
          <a:prstGeom prst="rect">
            <a:avLst/>
          </a:prstGeom>
        </p:spPr>
      </p:pic>
      <p:pic>
        <p:nvPicPr>
          <p:cNvPr id="9" name="Picture 8">
            <a:extLst>
              <a:ext uri="{FF2B5EF4-FFF2-40B4-BE49-F238E27FC236}">
                <a16:creationId xmlns:a16="http://schemas.microsoft.com/office/drawing/2014/main" id="{B69BCDFD-1261-4140-84FF-B47F445A571D}"/>
              </a:ext>
            </a:extLst>
          </p:cNvPr>
          <p:cNvPicPr>
            <a:picLocks noChangeAspect="1"/>
          </p:cNvPicPr>
          <p:nvPr/>
        </p:nvPicPr>
        <p:blipFill>
          <a:blip r:embed="rId4"/>
          <a:stretch>
            <a:fillRect/>
          </a:stretch>
        </p:blipFill>
        <p:spPr>
          <a:xfrm>
            <a:off x="4513222" y="372817"/>
            <a:ext cx="2262718" cy="1508479"/>
          </a:xfrm>
          <a:prstGeom prst="rect">
            <a:avLst/>
          </a:prstGeom>
        </p:spPr>
      </p:pic>
    </p:spTree>
    <p:extLst>
      <p:ext uri="{BB962C8B-B14F-4D97-AF65-F5344CB8AC3E}">
        <p14:creationId xmlns:p14="http://schemas.microsoft.com/office/powerpoint/2010/main" val="204208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1691-3CA7-4C16-915F-DC2B36C7786F}"/>
              </a:ext>
            </a:extLst>
          </p:cNvPr>
          <p:cNvSpPr>
            <a:spLocks noGrp="1"/>
          </p:cNvSpPr>
          <p:nvPr>
            <p:ph type="title"/>
          </p:nvPr>
        </p:nvSpPr>
        <p:spPr/>
        <p:txBody>
          <a:bodyPr/>
          <a:lstStyle/>
          <a:p>
            <a:r>
              <a:rPr lang="en-GB" dirty="0"/>
              <a:t>My maths</a:t>
            </a:r>
          </a:p>
        </p:txBody>
      </p:sp>
      <p:sp>
        <p:nvSpPr>
          <p:cNvPr id="3" name="Content Placeholder 2">
            <a:extLst>
              <a:ext uri="{FF2B5EF4-FFF2-40B4-BE49-F238E27FC236}">
                <a16:creationId xmlns:a16="http://schemas.microsoft.com/office/drawing/2014/main" id="{CE0A585F-0046-42E9-B10C-3F5AD8A54806}"/>
              </a:ext>
            </a:extLst>
          </p:cNvPr>
          <p:cNvSpPr>
            <a:spLocks noGrp="1"/>
          </p:cNvSpPr>
          <p:nvPr>
            <p:ph idx="1"/>
          </p:nvPr>
        </p:nvSpPr>
        <p:spPr>
          <a:xfrm>
            <a:off x="591365" y="3180861"/>
            <a:ext cx="5571066" cy="3860799"/>
          </a:xfrm>
        </p:spPr>
        <p:txBody>
          <a:bodyPr>
            <a:normAutofit/>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r>
              <a:rPr lang="en-GB" dirty="0">
                <a:hlinkClick r:id="rId2"/>
              </a:rPr>
              <a:t>Here for you – wherever you learn - </a:t>
            </a:r>
            <a:r>
              <a:rPr lang="en-GB" dirty="0" err="1">
                <a:hlinkClick r:id="rId2"/>
              </a:rPr>
              <a:t>MyMaths</a:t>
            </a:r>
            <a:endParaRPr lang="en-GB" dirty="0"/>
          </a:p>
        </p:txBody>
      </p:sp>
      <p:sp>
        <p:nvSpPr>
          <p:cNvPr id="4" name="AutoShape 2" descr="Image result for mymaths">
            <a:extLst>
              <a:ext uri="{FF2B5EF4-FFF2-40B4-BE49-F238E27FC236}">
                <a16:creationId xmlns:a16="http://schemas.microsoft.com/office/drawing/2014/main" id="{ED4A5884-4EEF-4027-8803-ED6B5C817A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415EBC4-6618-4C40-88AD-88E6E28E5DCC}"/>
              </a:ext>
            </a:extLst>
          </p:cNvPr>
          <p:cNvPicPr>
            <a:picLocks noChangeAspect="1"/>
          </p:cNvPicPr>
          <p:nvPr/>
        </p:nvPicPr>
        <p:blipFill>
          <a:blip r:embed="rId3"/>
          <a:stretch>
            <a:fillRect/>
          </a:stretch>
        </p:blipFill>
        <p:spPr>
          <a:xfrm>
            <a:off x="3694845" y="420442"/>
            <a:ext cx="3895725" cy="1295400"/>
          </a:xfrm>
          <a:prstGeom prst="rect">
            <a:avLst/>
          </a:prstGeom>
        </p:spPr>
      </p:pic>
      <p:pic>
        <p:nvPicPr>
          <p:cNvPr id="7" name="Picture 6">
            <a:extLst>
              <a:ext uri="{FF2B5EF4-FFF2-40B4-BE49-F238E27FC236}">
                <a16:creationId xmlns:a16="http://schemas.microsoft.com/office/drawing/2014/main" id="{88EE4B23-E729-47CE-8D57-0CA85B714841}"/>
              </a:ext>
            </a:extLst>
          </p:cNvPr>
          <p:cNvPicPr>
            <a:picLocks noChangeAspect="1"/>
          </p:cNvPicPr>
          <p:nvPr/>
        </p:nvPicPr>
        <p:blipFill>
          <a:blip r:embed="rId4"/>
          <a:stretch>
            <a:fillRect/>
          </a:stretch>
        </p:blipFill>
        <p:spPr>
          <a:xfrm>
            <a:off x="8082891" y="753821"/>
            <a:ext cx="3431775" cy="2145688"/>
          </a:xfrm>
          <a:prstGeom prst="rect">
            <a:avLst/>
          </a:prstGeom>
        </p:spPr>
      </p:pic>
      <p:pic>
        <p:nvPicPr>
          <p:cNvPr id="9" name="Picture 8">
            <a:extLst>
              <a:ext uri="{FF2B5EF4-FFF2-40B4-BE49-F238E27FC236}">
                <a16:creationId xmlns:a16="http://schemas.microsoft.com/office/drawing/2014/main" id="{1280D3AC-8963-4763-9EFC-CE0848BEBAA4}"/>
              </a:ext>
            </a:extLst>
          </p:cNvPr>
          <p:cNvPicPr>
            <a:picLocks noChangeAspect="1"/>
          </p:cNvPicPr>
          <p:nvPr/>
        </p:nvPicPr>
        <p:blipFill>
          <a:blip r:embed="rId5"/>
          <a:stretch>
            <a:fillRect/>
          </a:stretch>
        </p:blipFill>
        <p:spPr>
          <a:xfrm>
            <a:off x="8224394" y="3958492"/>
            <a:ext cx="3290272" cy="1913215"/>
          </a:xfrm>
          <a:prstGeom prst="rect">
            <a:avLst/>
          </a:prstGeom>
        </p:spPr>
      </p:pic>
      <p:pic>
        <p:nvPicPr>
          <p:cNvPr id="11" name="Picture 10">
            <a:extLst>
              <a:ext uri="{FF2B5EF4-FFF2-40B4-BE49-F238E27FC236}">
                <a16:creationId xmlns:a16="http://schemas.microsoft.com/office/drawing/2014/main" id="{115A0556-8DA6-4033-ACF5-32EA4B5FBDE1}"/>
              </a:ext>
            </a:extLst>
          </p:cNvPr>
          <p:cNvPicPr>
            <a:picLocks noChangeAspect="1"/>
          </p:cNvPicPr>
          <p:nvPr/>
        </p:nvPicPr>
        <p:blipFill>
          <a:blip r:embed="rId6"/>
          <a:stretch>
            <a:fillRect/>
          </a:stretch>
        </p:blipFill>
        <p:spPr>
          <a:xfrm>
            <a:off x="1062001" y="2010830"/>
            <a:ext cx="3697568" cy="3585520"/>
          </a:xfrm>
          <a:prstGeom prst="rect">
            <a:avLst/>
          </a:prstGeom>
        </p:spPr>
      </p:pic>
    </p:spTree>
    <p:extLst>
      <p:ext uri="{BB962C8B-B14F-4D97-AF65-F5344CB8AC3E}">
        <p14:creationId xmlns:p14="http://schemas.microsoft.com/office/powerpoint/2010/main" val="374564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0806-9CA0-4242-B21A-85731660B254}"/>
              </a:ext>
            </a:extLst>
          </p:cNvPr>
          <p:cNvSpPr>
            <a:spLocks noGrp="1"/>
          </p:cNvSpPr>
          <p:nvPr>
            <p:ph type="title"/>
          </p:nvPr>
        </p:nvSpPr>
        <p:spPr/>
        <p:txBody>
          <a:bodyPr/>
          <a:lstStyle/>
          <a:p>
            <a:r>
              <a:rPr lang="en-GB" dirty="0" err="1"/>
              <a:t>Numbots</a:t>
            </a:r>
            <a:endParaRPr lang="en-GB" dirty="0"/>
          </a:p>
        </p:txBody>
      </p:sp>
      <p:pic>
        <p:nvPicPr>
          <p:cNvPr id="7" name="Content Placeholder 6">
            <a:extLst>
              <a:ext uri="{FF2B5EF4-FFF2-40B4-BE49-F238E27FC236}">
                <a16:creationId xmlns:a16="http://schemas.microsoft.com/office/drawing/2014/main" id="{A284D861-DAC3-47AB-AA6F-5FF99487AA24}"/>
              </a:ext>
            </a:extLst>
          </p:cNvPr>
          <p:cNvPicPr>
            <a:picLocks noGrp="1" noChangeAspect="1"/>
          </p:cNvPicPr>
          <p:nvPr>
            <p:ph idx="1"/>
          </p:nvPr>
        </p:nvPicPr>
        <p:blipFill>
          <a:blip r:embed="rId2"/>
          <a:stretch>
            <a:fillRect/>
          </a:stretch>
        </p:blipFill>
        <p:spPr>
          <a:xfrm>
            <a:off x="638257" y="2366963"/>
            <a:ext cx="7716721" cy="3881437"/>
          </a:xfrm>
        </p:spPr>
      </p:pic>
      <p:sp>
        <p:nvSpPr>
          <p:cNvPr id="4" name="AutoShape 2" descr="Image result for numbots">
            <a:extLst>
              <a:ext uri="{FF2B5EF4-FFF2-40B4-BE49-F238E27FC236}">
                <a16:creationId xmlns:a16="http://schemas.microsoft.com/office/drawing/2014/main" id="{09AC5B35-17B7-40C4-A909-60AA1FC89D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0E40B626-9788-4564-A673-9E4A4175EB2A}"/>
              </a:ext>
            </a:extLst>
          </p:cNvPr>
          <p:cNvPicPr>
            <a:picLocks noChangeAspect="1"/>
          </p:cNvPicPr>
          <p:nvPr/>
        </p:nvPicPr>
        <p:blipFill>
          <a:blip r:embed="rId3"/>
          <a:stretch>
            <a:fillRect/>
          </a:stretch>
        </p:blipFill>
        <p:spPr>
          <a:xfrm>
            <a:off x="6466743" y="711810"/>
            <a:ext cx="3619500" cy="2105025"/>
          </a:xfrm>
          <a:prstGeom prst="rect">
            <a:avLst/>
          </a:prstGeom>
        </p:spPr>
      </p:pic>
    </p:spTree>
    <p:extLst>
      <p:ext uri="{BB962C8B-B14F-4D97-AF65-F5344CB8AC3E}">
        <p14:creationId xmlns:p14="http://schemas.microsoft.com/office/powerpoint/2010/main" val="302625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3D1E8D-600C-4B23-BA26-3FA376CF6783}"/>
              </a:ext>
            </a:extLst>
          </p:cNvPr>
          <p:cNvPicPr>
            <a:picLocks noChangeAspect="1"/>
          </p:cNvPicPr>
          <p:nvPr/>
        </p:nvPicPr>
        <p:blipFill>
          <a:blip r:embed="rId2"/>
          <a:stretch>
            <a:fillRect/>
          </a:stretch>
        </p:blipFill>
        <p:spPr>
          <a:xfrm>
            <a:off x="0" y="2223431"/>
            <a:ext cx="12192000" cy="4427506"/>
          </a:xfrm>
          <a:prstGeom prst="rect">
            <a:avLst/>
          </a:prstGeom>
        </p:spPr>
      </p:pic>
      <p:sp>
        <p:nvSpPr>
          <p:cNvPr id="9" name="TextBox 8">
            <a:extLst>
              <a:ext uri="{FF2B5EF4-FFF2-40B4-BE49-F238E27FC236}">
                <a16:creationId xmlns:a16="http://schemas.microsoft.com/office/drawing/2014/main" id="{F3E1816F-2211-4F1D-84E2-523C1368BE61}"/>
              </a:ext>
            </a:extLst>
          </p:cNvPr>
          <p:cNvSpPr txBox="1"/>
          <p:nvPr/>
        </p:nvSpPr>
        <p:spPr>
          <a:xfrm>
            <a:off x="783492" y="464011"/>
            <a:ext cx="6099906" cy="523220"/>
          </a:xfrm>
          <a:prstGeom prst="rect">
            <a:avLst/>
          </a:prstGeom>
          <a:noFill/>
        </p:spPr>
        <p:txBody>
          <a:bodyPr wrap="square">
            <a:spAutoFit/>
          </a:bodyPr>
          <a:lstStyle/>
          <a:p>
            <a:r>
              <a:rPr lang="en-GB" sz="2800" dirty="0" err="1"/>
              <a:t>Numbots</a:t>
            </a:r>
            <a:endParaRPr lang="en-GB" sz="2800" dirty="0"/>
          </a:p>
        </p:txBody>
      </p:sp>
    </p:spTree>
    <p:extLst>
      <p:ext uri="{BB962C8B-B14F-4D97-AF65-F5344CB8AC3E}">
        <p14:creationId xmlns:p14="http://schemas.microsoft.com/office/powerpoint/2010/main" val="141954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CEA1-988E-42A3-BCA1-E72CB2F5B1DE}"/>
              </a:ext>
            </a:extLst>
          </p:cNvPr>
          <p:cNvSpPr>
            <a:spLocks noGrp="1"/>
          </p:cNvSpPr>
          <p:nvPr>
            <p:ph type="title"/>
          </p:nvPr>
        </p:nvSpPr>
        <p:spPr/>
        <p:txBody>
          <a:bodyPr>
            <a:normAutofit/>
          </a:bodyPr>
          <a:lstStyle/>
          <a:p>
            <a:pPr algn="ctr"/>
            <a:r>
              <a:rPr lang="en-GB" sz="6000" b="1" dirty="0"/>
              <a:t>Key Dates</a:t>
            </a:r>
          </a:p>
        </p:txBody>
      </p:sp>
      <p:graphicFrame>
        <p:nvGraphicFramePr>
          <p:cNvPr id="6" name="Content Placeholder 2">
            <a:extLst>
              <a:ext uri="{FF2B5EF4-FFF2-40B4-BE49-F238E27FC236}">
                <a16:creationId xmlns:a16="http://schemas.microsoft.com/office/drawing/2014/main" id="{97AA909D-5411-1EDE-36B3-3E896928A586}"/>
              </a:ext>
            </a:extLst>
          </p:cNvPr>
          <p:cNvGraphicFramePr>
            <a:graphicFrameLocks noGrp="1"/>
          </p:cNvGraphicFramePr>
          <p:nvPr>
            <p:ph idx="1"/>
            <p:extLst>
              <p:ext uri="{D42A27DB-BD31-4B8C-83A1-F6EECF244321}">
                <p14:modId xmlns:p14="http://schemas.microsoft.com/office/powerpoint/2010/main" val="3448818829"/>
              </p:ext>
            </p:extLst>
          </p:nvPr>
        </p:nvGraphicFramePr>
        <p:xfrm>
          <a:off x="677333" y="1719674"/>
          <a:ext cx="9316411" cy="460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BBB582B-9237-4DAA-A845-7EBA073AA6AC}"/>
              </a:ext>
            </a:extLst>
          </p:cNvPr>
          <p:cNvPicPr>
            <a:picLocks noChangeAspect="1"/>
          </p:cNvPicPr>
          <p:nvPr/>
        </p:nvPicPr>
        <p:blipFill>
          <a:blip r:embed="rId7"/>
          <a:stretch>
            <a:fillRect/>
          </a:stretch>
        </p:blipFill>
        <p:spPr>
          <a:xfrm>
            <a:off x="9662789" y="75511"/>
            <a:ext cx="2529211" cy="2627569"/>
          </a:xfrm>
          <a:prstGeom prst="rect">
            <a:avLst/>
          </a:prstGeom>
        </p:spPr>
      </p:pic>
    </p:spTree>
    <p:extLst>
      <p:ext uri="{BB962C8B-B14F-4D97-AF65-F5344CB8AC3E}">
        <p14:creationId xmlns:p14="http://schemas.microsoft.com/office/powerpoint/2010/main" val="27367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C802-6BD7-4AAF-83EE-8ADFF7D152EA}"/>
              </a:ext>
            </a:extLst>
          </p:cNvPr>
          <p:cNvSpPr>
            <a:spLocks noGrp="1"/>
          </p:cNvSpPr>
          <p:nvPr>
            <p:ph type="title"/>
          </p:nvPr>
        </p:nvSpPr>
        <p:spPr>
          <a:xfrm>
            <a:off x="208408" y="305230"/>
            <a:ext cx="9678051" cy="1320800"/>
          </a:xfrm>
        </p:spPr>
        <p:txBody>
          <a:bodyPr/>
          <a:lstStyle/>
          <a:p>
            <a:r>
              <a:rPr lang="en-GB" dirty="0"/>
              <a:t>Where children will be assessed throughout the year</a:t>
            </a:r>
          </a:p>
        </p:txBody>
      </p:sp>
      <p:sp>
        <p:nvSpPr>
          <p:cNvPr id="3" name="Content Placeholder 2">
            <a:extLst>
              <a:ext uri="{FF2B5EF4-FFF2-40B4-BE49-F238E27FC236}">
                <a16:creationId xmlns:a16="http://schemas.microsoft.com/office/drawing/2014/main" id="{F3FFA95B-F696-46B2-9D3F-35AD958EDA72}"/>
              </a:ext>
            </a:extLst>
          </p:cNvPr>
          <p:cNvSpPr>
            <a:spLocks noGrp="1"/>
          </p:cNvSpPr>
          <p:nvPr>
            <p:ph idx="1"/>
          </p:nvPr>
        </p:nvSpPr>
        <p:spPr>
          <a:xfrm>
            <a:off x="294379" y="1599165"/>
            <a:ext cx="10154790" cy="3880773"/>
          </a:xfrm>
        </p:spPr>
        <p:txBody>
          <a:bodyPr/>
          <a:lstStyle/>
          <a:p>
            <a:r>
              <a:rPr lang="en-GB" sz="2800" dirty="0"/>
              <a:t>All children will be assessed against the Year 1 objectives, whether they are in class 1 or class 1 /2.</a:t>
            </a:r>
          </a:p>
          <a:p>
            <a:pPr marL="0" indent="0">
              <a:buNone/>
            </a:pPr>
            <a:endParaRPr lang="en-GB" sz="2800" dirty="0"/>
          </a:p>
          <a:p>
            <a:pPr marL="0" indent="0">
              <a:buNone/>
            </a:pPr>
            <a:endParaRPr lang="en-GB" dirty="0"/>
          </a:p>
        </p:txBody>
      </p:sp>
      <p:sp>
        <p:nvSpPr>
          <p:cNvPr id="4" name="AutoShape 2" descr="Image result for national curriculum">
            <a:extLst>
              <a:ext uri="{FF2B5EF4-FFF2-40B4-BE49-F238E27FC236}">
                <a16:creationId xmlns:a16="http://schemas.microsoft.com/office/drawing/2014/main" id="{95708FA6-11E2-4A30-B1B6-9029C03B20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641D858-347E-457B-9129-8524BFB0D1B5}"/>
              </a:ext>
            </a:extLst>
          </p:cNvPr>
          <p:cNvPicPr>
            <a:picLocks noChangeAspect="1"/>
          </p:cNvPicPr>
          <p:nvPr/>
        </p:nvPicPr>
        <p:blipFill>
          <a:blip r:embed="rId2"/>
          <a:stretch>
            <a:fillRect/>
          </a:stretch>
        </p:blipFill>
        <p:spPr>
          <a:xfrm>
            <a:off x="2576049" y="2836241"/>
            <a:ext cx="4653602" cy="3716529"/>
          </a:xfrm>
          <a:prstGeom prst="rect">
            <a:avLst/>
          </a:prstGeom>
        </p:spPr>
      </p:pic>
      <p:pic>
        <p:nvPicPr>
          <p:cNvPr id="6" name="Picture 5">
            <a:extLst>
              <a:ext uri="{FF2B5EF4-FFF2-40B4-BE49-F238E27FC236}">
                <a16:creationId xmlns:a16="http://schemas.microsoft.com/office/drawing/2014/main" id="{D147A3DD-A97E-4892-9CFB-ECBBD5E50507}"/>
              </a:ext>
            </a:extLst>
          </p:cNvPr>
          <p:cNvPicPr>
            <a:picLocks noChangeAspect="1"/>
          </p:cNvPicPr>
          <p:nvPr/>
        </p:nvPicPr>
        <p:blipFill>
          <a:blip r:embed="rId3"/>
          <a:stretch>
            <a:fillRect/>
          </a:stretch>
        </p:blipFill>
        <p:spPr>
          <a:xfrm>
            <a:off x="10113562" y="113611"/>
            <a:ext cx="1926038" cy="2000939"/>
          </a:xfrm>
          <a:prstGeom prst="rect">
            <a:avLst/>
          </a:prstGeom>
        </p:spPr>
      </p:pic>
    </p:spTree>
    <p:extLst>
      <p:ext uri="{BB962C8B-B14F-4D97-AF65-F5344CB8AC3E}">
        <p14:creationId xmlns:p14="http://schemas.microsoft.com/office/powerpoint/2010/main" val="297586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B3B4-B58E-49DC-8B10-08316A165E9A}"/>
              </a:ext>
            </a:extLst>
          </p:cNvPr>
          <p:cNvSpPr>
            <a:spLocks noGrp="1"/>
          </p:cNvSpPr>
          <p:nvPr>
            <p:ph type="title"/>
          </p:nvPr>
        </p:nvSpPr>
        <p:spPr/>
        <p:txBody>
          <a:bodyPr/>
          <a:lstStyle/>
          <a:p>
            <a:r>
              <a:rPr lang="en-GB" dirty="0"/>
              <a:t>Phonics Screening Check</a:t>
            </a:r>
          </a:p>
        </p:txBody>
      </p:sp>
      <p:sp>
        <p:nvSpPr>
          <p:cNvPr id="3" name="Content Placeholder 2">
            <a:extLst>
              <a:ext uri="{FF2B5EF4-FFF2-40B4-BE49-F238E27FC236}">
                <a16:creationId xmlns:a16="http://schemas.microsoft.com/office/drawing/2014/main" id="{6E0F6A59-4F50-4639-8BEF-B001D6ABB637}"/>
              </a:ext>
            </a:extLst>
          </p:cNvPr>
          <p:cNvSpPr>
            <a:spLocks noGrp="1"/>
          </p:cNvSpPr>
          <p:nvPr>
            <p:ph idx="1"/>
          </p:nvPr>
        </p:nvSpPr>
        <p:spPr>
          <a:xfrm>
            <a:off x="329087" y="1433759"/>
            <a:ext cx="10909435" cy="3880773"/>
          </a:xfrm>
        </p:spPr>
        <p:txBody>
          <a:bodyPr/>
          <a:lstStyle/>
          <a:p>
            <a:r>
              <a:rPr lang="en-GB" dirty="0"/>
              <a:t>In June, the children take part in a Phonics Screening Check. It is essential that your child is in school for this test!</a:t>
            </a:r>
          </a:p>
          <a:p>
            <a:r>
              <a:rPr lang="en-GB" dirty="0"/>
              <a:t>The children must use their phonic-knowledge to read 40 words (some real and some ‘alien’). All words are based on the sounds that your child has learnt in phonics.</a:t>
            </a:r>
          </a:p>
          <a:p>
            <a:r>
              <a:rPr lang="en-GB" dirty="0"/>
              <a:t>The data is submitted to the DfE and you will receive a report in the Summer informing you of your child’s score. </a:t>
            </a:r>
          </a:p>
          <a:p>
            <a:r>
              <a:rPr lang="en-GB" dirty="0"/>
              <a:t>There will be a meeting to explain this in the Spring / Summer term.</a:t>
            </a:r>
          </a:p>
        </p:txBody>
      </p:sp>
      <p:pic>
        <p:nvPicPr>
          <p:cNvPr id="5" name="Picture 4">
            <a:extLst>
              <a:ext uri="{FF2B5EF4-FFF2-40B4-BE49-F238E27FC236}">
                <a16:creationId xmlns:a16="http://schemas.microsoft.com/office/drawing/2014/main" id="{DA3CB559-6C3F-4789-BF44-690536B3C150}"/>
              </a:ext>
            </a:extLst>
          </p:cNvPr>
          <p:cNvPicPr>
            <a:picLocks noChangeAspect="1"/>
          </p:cNvPicPr>
          <p:nvPr/>
        </p:nvPicPr>
        <p:blipFill>
          <a:blip r:embed="rId2"/>
          <a:stretch>
            <a:fillRect/>
          </a:stretch>
        </p:blipFill>
        <p:spPr>
          <a:xfrm>
            <a:off x="3219939" y="3905784"/>
            <a:ext cx="4516450" cy="2952216"/>
          </a:xfrm>
          <a:prstGeom prst="rect">
            <a:avLst/>
          </a:prstGeom>
        </p:spPr>
      </p:pic>
    </p:spTree>
    <p:extLst>
      <p:ext uri="{BB962C8B-B14F-4D97-AF65-F5344CB8AC3E}">
        <p14:creationId xmlns:p14="http://schemas.microsoft.com/office/powerpoint/2010/main" val="240947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FCFB68-82CA-37E3-94BE-5F09489C65A3}"/>
              </a:ext>
            </a:extLst>
          </p:cNvPr>
          <p:cNvSpPr>
            <a:spLocks noGrp="1"/>
          </p:cNvSpPr>
          <p:nvPr>
            <p:ph sz="half" idx="1"/>
          </p:nvPr>
        </p:nvSpPr>
        <p:spPr>
          <a:xfrm>
            <a:off x="753783" y="501204"/>
            <a:ext cx="4570247" cy="5522081"/>
          </a:xfrm>
        </p:spPr>
        <p:txBody>
          <a:bodyPr>
            <a:normAutofit fontScale="40000" lnSpcReduction="20000"/>
          </a:bodyPr>
          <a:lstStyle/>
          <a:p>
            <a:pPr marL="0" indent="0">
              <a:buNone/>
            </a:pPr>
            <a:r>
              <a:rPr lang="en-GB" sz="4400" b="1" dirty="0">
                <a:solidFill>
                  <a:srgbClr val="FF0000"/>
                </a:solidFill>
              </a:rPr>
              <a:t>Morning lessons </a:t>
            </a:r>
          </a:p>
          <a:p>
            <a:pPr marL="0" indent="0">
              <a:buNone/>
            </a:pPr>
            <a:endParaRPr lang="en-GB" sz="4400" b="1" dirty="0">
              <a:solidFill>
                <a:srgbClr val="FF0000"/>
              </a:solidFill>
            </a:endParaRPr>
          </a:p>
          <a:p>
            <a:pPr marL="0" indent="0">
              <a:buNone/>
            </a:pPr>
            <a:r>
              <a:rPr lang="en-GB" sz="4400" b="1" dirty="0"/>
              <a:t>9:00 – 12:15 (break 10:50 – 11:05)</a:t>
            </a:r>
          </a:p>
          <a:p>
            <a:pPr marL="0" indent="0">
              <a:buNone/>
            </a:pPr>
            <a:r>
              <a:rPr lang="en-GB" sz="4400" b="1" u="sng" dirty="0"/>
              <a:t>Core lessons</a:t>
            </a:r>
          </a:p>
          <a:p>
            <a:pPr marL="0" indent="0">
              <a:buNone/>
            </a:pPr>
            <a:endParaRPr lang="en-GB" sz="4400" b="1" dirty="0"/>
          </a:p>
          <a:p>
            <a:pPr marL="0" indent="0">
              <a:buNone/>
            </a:pPr>
            <a:r>
              <a:rPr lang="en-GB" sz="4400" b="1" dirty="0"/>
              <a:t>Writing</a:t>
            </a:r>
          </a:p>
          <a:p>
            <a:pPr marL="0" indent="0">
              <a:buNone/>
            </a:pPr>
            <a:endParaRPr lang="en-GB" sz="4400" b="1" dirty="0"/>
          </a:p>
          <a:p>
            <a:pPr marL="0" indent="0">
              <a:buNone/>
            </a:pPr>
            <a:r>
              <a:rPr lang="en-GB" sz="4400" b="1" dirty="0"/>
              <a:t>Reading</a:t>
            </a:r>
          </a:p>
          <a:p>
            <a:pPr marL="0" indent="0">
              <a:buNone/>
            </a:pPr>
            <a:endParaRPr lang="en-GB" sz="4400" b="1" dirty="0"/>
          </a:p>
          <a:p>
            <a:pPr marL="0" indent="0">
              <a:buNone/>
            </a:pPr>
            <a:r>
              <a:rPr lang="en-GB" sz="4400" b="1" dirty="0"/>
              <a:t>Maths</a:t>
            </a:r>
          </a:p>
          <a:p>
            <a:pPr marL="0" indent="0">
              <a:buNone/>
            </a:pPr>
            <a:endParaRPr lang="en-GB" sz="4400" b="1" dirty="0"/>
          </a:p>
          <a:p>
            <a:pPr marL="0" indent="0">
              <a:buNone/>
            </a:pPr>
            <a:r>
              <a:rPr lang="en-GB" sz="4400" b="1" dirty="0"/>
              <a:t>Collective Worship</a:t>
            </a:r>
          </a:p>
          <a:p>
            <a:pPr marL="0" indent="0">
              <a:buNone/>
            </a:pPr>
            <a:endParaRPr lang="en-GB" sz="2800" b="1" dirty="0"/>
          </a:p>
          <a:p>
            <a:endParaRPr lang="en-GB" dirty="0"/>
          </a:p>
        </p:txBody>
      </p:sp>
      <p:sp>
        <p:nvSpPr>
          <p:cNvPr id="6" name="Content Placeholder 5">
            <a:extLst>
              <a:ext uri="{FF2B5EF4-FFF2-40B4-BE49-F238E27FC236}">
                <a16:creationId xmlns:a16="http://schemas.microsoft.com/office/drawing/2014/main" id="{64A8A062-DF24-77BE-24CC-F8DB7A15A4FF}"/>
              </a:ext>
            </a:extLst>
          </p:cNvPr>
          <p:cNvSpPr>
            <a:spLocks noGrp="1"/>
          </p:cNvSpPr>
          <p:nvPr>
            <p:ph sz="half" idx="2"/>
          </p:nvPr>
        </p:nvSpPr>
        <p:spPr>
          <a:xfrm>
            <a:off x="5956419" y="501204"/>
            <a:ext cx="5960363" cy="5831230"/>
          </a:xfrm>
        </p:spPr>
        <p:txBody>
          <a:bodyPr>
            <a:normAutofit fontScale="40000" lnSpcReduction="20000"/>
          </a:bodyPr>
          <a:lstStyle/>
          <a:p>
            <a:pPr marL="0" indent="0">
              <a:buNone/>
            </a:pPr>
            <a:r>
              <a:rPr lang="en-GB" sz="4000" b="1" dirty="0">
                <a:solidFill>
                  <a:srgbClr val="FF0000"/>
                </a:solidFill>
              </a:rPr>
              <a:t>Afternoon lessons</a:t>
            </a:r>
          </a:p>
          <a:p>
            <a:pPr marL="0" indent="0">
              <a:buNone/>
            </a:pPr>
            <a:endParaRPr lang="en-GB" sz="4000" b="1" dirty="0">
              <a:solidFill>
                <a:srgbClr val="FF0000"/>
              </a:solidFill>
            </a:endParaRPr>
          </a:p>
          <a:p>
            <a:pPr marL="0" indent="0">
              <a:buNone/>
            </a:pPr>
            <a:r>
              <a:rPr lang="en-GB" sz="4000" b="1" dirty="0"/>
              <a:t>13:15 – 15:00</a:t>
            </a:r>
          </a:p>
          <a:p>
            <a:pPr marL="0" indent="0">
              <a:buNone/>
            </a:pPr>
            <a:endParaRPr lang="en-GB" sz="4000" b="1" u="sng" dirty="0"/>
          </a:p>
          <a:p>
            <a:pPr marL="0" indent="0">
              <a:buNone/>
            </a:pPr>
            <a:r>
              <a:rPr lang="en-GB" sz="4000" b="1" u="sng" dirty="0"/>
              <a:t>Wider curriculum lessons</a:t>
            </a:r>
          </a:p>
          <a:p>
            <a:pPr marL="0" indent="0">
              <a:buNone/>
            </a:pPr>
            <a:endParaRPr lang="en-GB" sz="4000" b="1" dirty="0"/>
          </a:p>
          <a:p>
            <a:pPr marL="0" indent="0">
              <a:buNone/>
            </a:pPr>
            <a:r>
              <a:rPr lang="en-GB" sz="4000" b="1" dirty="0"/>
              <a:t>Geography </a:t>
            </a:r>
          </a:p>
          <a:p>
            <a:pPr marL="0" indent="0">
              <a:buNone/>
            </a:pPr>
            <a:r>
              <a:rPr lang="en-GB" sz="4000" b="1" dirty="0"/>
              <a:t>History</a:t>
            </a:r>
          </a:p>
          <a:p>
            <a:pPr marL="0" indent="0">
              <a:buNone/>
            </a:pPr>
            <a:r>
              <a:rPr lang="en-GB" sz="4000" b="1" dirty="0"/>
              <a:t>Science</a:t>
            </a:r>
          </a:p>
          <a:p>
            <a:pPr marL="0" indent="0">
              <a:buNone/>
            </a:pPr>
            <a:r>
              <a:rPr lang="en-GB" sz="4000" b="1" dirty="0"/>
              <a:t>Religion and World Views</a:t>
            </a:r>
          </a:p>
          <a:p>
            <a:pPr marL="0" indent="0">
              <a:buNone/>
            </a:pPr>
            <a:r>
              <a:rPr lang="en-GB" sz="4000" b="1" dirty="0"/>
              <a:t>Art</a:t>
            </a:r>
          </a:p>
          <a:p>
            <a:pPr marL="0" indent="0">
              <a:buNone/>
            </a:pPr>
            <a:r>
              <a:rPr lang="en-GB" sz="4000" b="1" dirty="0"/>
              <a:t>DT</a:t>
            </a:r>
          </a:p>
          <a:p>
            <a:pPr marL="0" indent="0">
              <a:buNone/>
            </a:pPr>
            <a:r>
              <a:rPr lang="en-GB" sz="4000" b="1" dirty="0"/>
              <a:t>Music</a:t>
            </a:r>
          </a:p>
          <a:p>
            <a:pPr marL="0" indent="0">
              <a:buNone/>
            </a:pPr>
            <a:r>
              <a:rPr lang="en-GB" sz="4000" b="1" dirty="0"/>
              <a:t>Computing</a:t>
            </a:r>
          </a:p>
          <a:p>
            <a:pPr marL="0" indent="0">
              <a:buNone/>
            </a:pPr>
            <a:r>
              <a:rPr lang="en-GB" sz="4000" b="1" dirty="0"/>
              <a:t>PE</a:t>
            </a:r>
          </a:p>
          <a:p>
            <a:pPr marL="0" indent="0">
              <a:buNone/>
            </a:pPr>
            <a:endParaRPr lang="en-GB" sz="4000" b="1" dirty="0"/>
          </a:p>
          <a:p>
            <a:pPr marL="0" indent="0">
              <a:buNone/>
            </a:pPr>
            <a:r>
              <a:rPr lang="en-GB" sz="4000" b="1" dirty="0"/>
              <a:t>Story time – 15:00 – 15:15</a:t>
            </a:r>
          </a:p>
          <a:p>
            <a:pPr marL="0" indent="0">
              <a:buNone/>
            </a:pPr>
            <a:endParaRPr lang="en-GB" sz="2800" b="1" dirty="0"/>
          </a:p>
          <a:p>
            <a:pPr marL="0" indent="0">
              <a:buNone/>
            </a:pPr>
            <a:endParaRPr lang="en-GB" sz="2800" b="1" dirty="0"/>
          </a:p>
        </p:txBody>
      </p:sp>
      <p:pic>
        <p:nvPicPr>
          <p:cNvPr id="4" name="Picture 3">
            <a:extLst>
              <a:ext uri="{FF2B5EF4-FFF2-40B4-BE49-F238E27FC236}">
                <a16:creationId xmlns:a16="http://schemas.microsoft.com/office/drawing/2014/main" id="{CD817C68-F27C-4B6B-A677-44DFBC437D1F}"/>
              </a:ext>
            </a:extLst>
          </p:cNvPr>
          <p:cNvPicPr>
            <a:picLocks noChangeAspect="1"/>
          </p:cNvPicPr>
          <p:nvPr/>
        </p:nvPicPr>
        <p:blipFill>
          <a:blip r:embed="rId2"/>
          <a:stretch>
            <a:fillRect/>
          </a:stretch>
        </p:blipFill>
        <p:spPr>
          <a:xfrm>
            <a:off x="10029271" y="81532"/>
            <a:ext cx="1887511" cy="1960914"/>
          </a:xfrm>
          <a:prstGeom prst="rect">
            <a:avLst/>
          </a:prstGeom>
        </p:spPr>
      </p:pic>
    </p:spTree>
    <p:extLst>
      <p:ext uri="{BB962C8B-B14F-4D97-AF65-F5344CB8AC3E}">
        <p14:creationId xmlns:p14="http://schemas.microsoft.com/office/powerpoint/2010/main" val="134447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FE9E-3A37-46C0-80F2-604BC19BB1C8}"/>
              </a:ext>
            </a:extLst>
          </p:cNvPr>
          <p:cNvSpPr>
            <a:spLocks noGrp="1"/>
          </p:cNvSpPr>
          <p:nvPr>
            <p:ph type="title"/>
          </p:nvPr>
        </p:nvSpPr>
        <p:spPr/>
        <p:txBody>
          <a:bodyPr/>
          <a:lstStyle/>
          <a:p>
            <a:r>
              <a:rPr lang="en-GB" dirty="0"/>
              <a:t>Play / Lunch Times</a:t>
            </a:r>
          </a:p>
        </p:txBody>
      </p:sp>
      <p:sp>
        <p:nvSpPr>
          <p:cNvPr id="5" name="Content Placeholder 4">
            <a:extLst>
              <a:ext uri="{FF2B5EF4-FFF2-40B4-BE49-F238E27FC236}">
                <a16:creationId xmlns:a16="http://schemas.microsoft.com/office/drawing/2014/main" id="{DEDCDE04-4045-4B67-806D-29390FAF3E10}"/>
              </a:ext>
            </a:extLst>
          </p:cNvPr>
          <p:cNvSpPr>
            <a:spLocks noGrp="1"/>
          </p:cNvSpPr>
          <p:nvPr>
            <p:ph idx="1"/>
          </p:nvPr>
        </p:nvSpPr>
        <p:spPr/>
        <p:txBody>
          <a:bodyPr>
            <a:normAutofit fontScale="92500" lnSpcReduction="10000"/>
          </a:bodyPr>
          <a:lstStyle/>
          <a:p>
            <a:r>
              <a:rPr lang="en-GB" sz="2800" dirty="0"/>
              <a:t>Playtime – 10:50 – 11:05 – Children are offered a piece of fruit from school or they can bring in a healthy snack </a:t>
            </a:r>
            <a:r>
              <a:rPr lang="en-GB" sz="2800"/>
              <a:t>to eat </a:t>
            </a:r>
            <a:r>
              <a:rPr lang="en-GB" sz="2800" dirty="0"/>
              <a:t>during this time.</a:t>
            </a:r>
          </a:p>
          <a:p>
            <a:endParaRPr lang="en-GB" sz="2800" dirty="0"/>
          </a:p>
          <a:p>
            <a:r>
              <a:rPr lang="en-GB" sz="2800" dirty="0"/>
              <a:t>Lunchtime – 12:15 children will go for lunch and then play out until 13:15</a:t>
            </a:r>
          </a:p>
          <a:p>
            <a:endParaRPr lang="en-GB" sz="2800" dirty="0"/>
          </a:p>
          <a:p>
            <a:r>
              <a:rPr lang="en-GB" sz="2800" dirty="0"/>
              <a:t>We will have a playtime in the afternoon until the 11</a:t>
            </a:r>
            <a:r>
              <a:rPr lang="en-GB" sz="2800" baseline="30000" dirty="0"/>
              <a:t>th</a:t>
            </a:r>
            <a:r>
              <a:rPr lang="en-GB" sz="2800" dirty="0"/>
              <a:t> September</a:t>
            </a:r>
          </a:p>
          <a:p>
            <a:endParaRPr lang="en-GB" sz="2800" dirty="0"/>
          </a:p>
          <a:p>
            <a:endParaRPr lang="en-GB" sz="2800" dirty="0"/>
          </a:p>
        </p:txBody>
      </p:sp>
    </p:spTree>
    <p:extLst>
      <p:ext uri="{BB962C8B-B14F-4D97-AF65-F5344CB8AC3E}">
        <p14:creationId xmlns:p14="http://schemas.microsoft.com/office/powerpoint/2010/main" val="260137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060C-A1C2-4C71-842A-45096B11873F}"/>
              </a:ext>
            </a:extLst>
          </p:cNvPr>
          <p:cNvSpPr>
            <a:spLocks noGrp="1"/>
          </p:cNvSpPr>
          <p:nvPr>
            <p:ph type="title"/>
          </p:nvPr>
        </p:nvSpPr>
        <p:spPr/>
        <p:txBody>
          <a:bodyPr/>
          <a:lstStyle/>
          <a:p>
            <a:r>
              <a:rPr lang="en-GB" dirty="0"/>
              <a:t>Behaviour</a:t>
            </a:r>
          </a:p>
        </p:txBody>
      </p:sp>
      <p:sp>
        <p:nvSpPr>
          <p:cNvPr id="3" name="Content Placeholder 2">
            <a:extLst>
              <a:ext uri="{FF2B5EF4-FFF2-40B4-BE49-F238E27FC236}">
                <a16:creationId xmlns:a16="http://schemas.microsoft.com/office/drawing/2014/main" id="{2298CDBE-3D33-4B36-B426-1521BBB6B008}"/>
              </a:ext>
            </a:extLst>
          </p:cNvPr>
          <p:cNvSpPr>
            <a:spLocks noGrp="1"/>
          </p:cNvSpPr>
          <p:nvPr>
            <p:ph idx="1"/>
          </p:nvPr>
        </p:nvSpPr>
        <p:spPr/>
        <p:txBody>
          <a:bodyPr/>
          <a:lstStyle/>
          <a:p>
            <a:r>
              <a:rPr lang="en-GB" sz="3600" dirty="0"/>
              <a:t>Pegs – Pot of Gold certificates daily</a:t>
            </a:r>
          </a:p>
          <a:p>
            <a:r>
              <a:rPr lang="en-GB" sz="3600" dirty="0"/>
              <a:t>House points – house teams</a:t>
            </a:r>
          </a:p>
          <a:p>
            <a:r>
              <a:rPr lang="en-GB" sz="3600" dirty="0"/>
              <a:t>Visions</a:t>
            </a:r>
          </a:p>
          <a:p>
            <a:r>
              <a:rPr lang="en-GB" sz="3600" dirty="0"/>
              <a:t>Roll of honour</a:t>
            </a:r>
          </a:p>
          <a:p>
            <a:endParaRPr lang="en-GB" dirty="0"/>
          </a:p>
        </p:txBody>
      </p:sp>
      <p:pic>
        <p:nvPicPr>
          <p:cNvPr id="6" name="Picture 5">
            <a:extLst>
              <a:ext uri="{FF2B5EF4-FFF2-40B4-BE49-F238E27FC236}">
                <a16:creationId xmlns:a16="http://schemas.microsoft.com/office/drawing/2014/main" id="{62F42447-A60C-437F-8DAA-A07D2D6BF575}"/>
              </a:ext>
            </a:extLst>
          </p:cNvPr>
          <p:cNvPicPr>
            <a:picLocks noChangeAspect="1"/>
          </p:cNvPicPr>
          <p:nvPr/>
        </p:nvPicPr>
        <p:blipFill>
          <a:blip r:embed="rId2"/>
          <a:stretch>
            <a:fillRect/>
          </a:stretch>
        </p:blipFill>
        <p:spPr>
          <a:xfrm>
            <a:off x="6270149" y="4427571"/>
            <a:ext cx="1197656" cy="1355837"/>
          </a:xfrm>
          <a:prstGeom prst="rect">
            <a:avLst/>
          </a:prstGeom>
        </p:spPr>
      </p:pic>
    </p:spTree>
    <p:extLst>
      <p:ext uri="{BB962C8B-B14F-4D97-AF65-F5344CB8AC3E}">
        <p14:creationId xmlns:p14="http://schemas.microsoft.com/office/powerpoint/2010/main" val="255711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21FB-54FB-8BC8-70DD-FAF4367D1B29}"/>
              </a:ext>
            </a:extLst>
          </p:cNvPr>
          <p:cNvSpPr>
            <a:spLocks noGrp="1"/>
          </p:cNvSpPr>
          <p:nvPr>
            <p:ph type="title"/>
          </p:nvPr>
        </p:nvSpPr>
        <p:spPr/>
        <p:txBody>
          <a:bodyPr/>
          <a:lstStyle/>
          <a:p>
            <a:r>
              <a:rPr lang="en-GB" dirty="0"/>
              <a:t>PE Kit</a:t>
            </a:r>
          </a:p>
        </p:txBody>
      </p:sp>
      <p:sp>
        <p:nvSpPr>
          <p:cNvPr id="3" name="Content Placeholder 2">
            <a:extLst>
              <a:ext uri="{FF2B5EF4-FFF2-40B4-BE49-F238E27FC236}">
                <a16:creationId xmlns:a16="http://schemas.microsoft.com/office/drawing/2014/main" id="{6ED3727D-71B9-F50B-D281-38C28D90D975}"/>
              </a:ext>
            </a:extLst>
          </p:cNvPr>
          <p:cNvSpPr>
            <a:spLocks noGrp="1"/>
          </p:cNvSpPr>
          <p:nvPr>
            <p:ph idx="1"/>
          </p:nvPr>
        </p:nvSpPr>
        <p:spPr>
          <a:xfrm>
            <a:off x="760460" y="1505414"/>
            <a:ext cx="9886737" cy="4955220"/>
          </a:xfrm>
        </p:spPr>
        <p:txBody>
          <a:bodyPr vert="horz" lIns="91440" tIns="45720" rIns="91440" bIns="45720" rtlCol="0" anchor="t">
            <a:normAutofit lnSpcReduction="10000"/>
          </a:bodyPr>
          <a:lstStyle/>
          <a:p>
            <a:r>
              <a:rPr lang="en-GB" sz="2000" b="1" dirty="0"/>
              <a:t>PE</a:t>
            </a:r>
            <a:r>
              <a:rPr lang="en-GB" sz="2000" dirty="0"/>
              <a:t> (1 full afternoon per week, this will be both indoor and outdoor which changes each half term) - Indoor (white t-shirt, black/navy shorts) Outdoor - </a:t>
            </a:r>
            <a:r>
              <a:rPr lang="en-GB" dirty="0">
                <a:solidFill>
                  <a:srgbClr val="2F3335"/>
                </a:solidFill>
                <a:latin typeface="Montserrat"/>
              </a:rPr>
              <a:t>White tee shirt &amp; shorts</a:t>
            </a:r>
            <a:endParaRPr lang="en-GB" dirty="0">
              <a:solidFill>
                <a:srgbClr val="000000"/>
              </a:solidFill>
              <a:latin typeface="Montserrat"/>
            </a:endParaRPr>
          </a:p>
          <a:p>
            <a:r>
              <a:rPr lang="en-GB" dirty="0">
                <a:solidFill>
                  <a:srgbClr val="2F3335"/>
                </a:solidFill>
                <a:latin typeface="Montserrat"/>
              </a:rPr>
              <a:t>Black/navy shorts – to be knee length, knee length cycling shorts – not hot pants</a:t>
            </a:r>
            <a:endParaRPr lang="en-GB" dirty="0">
              <a:solidFill>
                <a:srgbClr val="000000"/>
              </a:solidFill>
              <a:latin typeface="Montserrat"/>
            </a:endParaRPr>
          </a:p>
          <a:p>
            <a:r>
              <a:rPr lang="en-GB" dirty="0">
                <a:solidFill>
                  <a:srgbClr val="2F3335"/>
                </a:solidFill>
                <a:latin typeface="Montserrat"/>
              </a:rPr>
              <a:t>Navy/black plain leggings/leisure trousers</a:t>
            </a:r>
            <a:endParaRPr lang="en-GB" dirty="0">
              <a:solidFill>
                <a:srgbClr val="000000"/>
              </a:solidFill>
              <a:latin typeface="Montserrat"/>
            </a:endParaRPr>
          </a:p>
          <a:p>
            <a:r>
              <a:rPr lang="en-GB" dirty="0">
                <a:solidFill>
                  <a:srgbClr val="2F3335"/>
                </a:solidFill>
                <a:latin typeface="Montserrat"/>
              </a:rPr>
              <a:t>Navy/black tracksuit top/sweater</a:t>
            </a:r>
            <a:endParaRPr lang="en-GB" dirty="0">
              <a:solidFill>
                <a:srgbClr val="000000"/>
              </a:solidFill>
              <a:latin typeface="Montserrat"/>
            </a:endParaRPr>
          </a:p>
          <a:p>
            <a:r>
              <a:rPr lang="en-GB" dirty="0">
                <a:solidFill>
                  <a:srgbClr val="2F3335"/>
                </a:solidFill>
                <a:latin typeface="Montserrat"/>
              </a:rPr>
              <a:t>Navy/black/white trainers (No plimsoles or pumps)  </a:t>
            </a:r>
            <a:endParaRPr lang="en-GB" dirty="0">
              <a:solidFill>
                <a:srgbClr val="000000"/>
              </a:solidFill>
              <a:latin typeface="Montserrat"/>
            </a:endParaRPr>
          </a:p>
          <a:p>
            <a:r>
              <a:rPr lang="en-GB" dirty="0">
                <a:solidFill>
                  <a:srgbClr val="2F3335"/>
                </a:solidFill>
                <a:latin typeface="Montserrat"/>
              </a:rPr>
              <a:t>Hair tied back for PE</a:t>
            </a:r>
            <a:endParaRPr lang="en-GB" sz="2800" dirty="0">
              <a:solidFill>
                <a:srgbClr val="404040"/>
              </a:solidFill>
              <a:latin typeface="Trebuchet MS" panose="020B0603020202020204"/>
            </a:endParaRPr>
          </a:p>
          <a:p>
            <a:r>
              <a:rPr lang="en-GB" sz="2000" b="1" dirty="0">
                <a:solidFill>
                  <a:srgbClr val="2F3335"/>
                </a:solidFill>
                <a:latin typeface="Montserrat"/>
              </a:rPr>
              <a:t>Trainers must not contain any other prominent colours, designs or logos.</a:t>
            </a:r>
            <a:endParaRPr lang="en-GB" dirty="0">
              <a:solidFill>
                <a:srgbClr val="2F3335"/>
              </a:solidFill>
              <a:latin typeface="Montserrat"/>
            </a:endParaRPr>
          </a:p>
          <a:p>
            <a:r>
              <a:rPr lang="en-GB" sz="2000" dirty="0">
                <a:solidFill>
                  <a:srgbClr val="2F3335"/>
                </a:solidFill>
                <a:latin typeface="Montserrat"/>
              </a:rPr>
              <a:t>Football shirts / football kits are not part of the school PE kit and should not be worn.</a:t>
            </a:r>
          </a:p>
          <a:p>
            <a:r>
              <a:rPr lang="en-GB" sz="2800" b="1" dirty="0">
                <a:solidFill>
                  <a:srgbClr val="FF0000"/>
                </a:solidFill>
              </a:rPr>
              <a:t>PLEASE CAN ALL CLOTHING BE NAMED</a:t>
            </a:r>
          </a:p>
          <a:p>
            <a:endParaRPr lang="en-GB" sz="2800" dirty="0"/>
          </a:p>
        </p:txBody>
      </p:sp>
      <p:pic>
        <p:nvPicPr>
          <p:cNvPr id="4" name="Picture 3">
            <a:extLst>
              <a:ext uri="{FF2B5EF4-FFF2-40B4-BE49-F238E27FC236}">
                <a16:creationId xmlns:a16="http://schemas.microsoft.com/office/drawing/2014/main" id="{CAEAFE71-0BF6-E223-8A2D-FFC439D9B446}"/>
              </a:ext>
            </a:extLst>
          </p:cNvPr>
          <p:cNvPicPr>
            <a:picLocks noChangeAspect="1"/>
          </p:cNvPicPr>
          <p:nvPr/>
        </p:nvPicPr>
        <p:blipFill>
          <a:blip r:embed="rId2"/>
          <a:stretch>
            <a:fillRect/>
          </a:stretch>
        </p:blipFill>
        <p:spPr>
          <a:xfrm>
            <a:off x="10029271" y="81532"/>
            <a:ext cx="1887511" cy="1960914"/>
          </a:xfrm>
          <a:prstGeom prst="rect">
            <a:avLst/>
          </a:prstGeom>
        </p:spPr>
      </p:pic>
      <p:pic>
        <p:nvPicPr>
          <p:cNvPr id="1026" name="Picture 2" descr="See the source image">
            <a:extLst>
              <a:ext uri="{FF2B5EF4-FFF2-40B4-BE49-F238E27FC236}">
                <a16:creationId xmlns:a16="http://schemas.microsoft.com/office/drawing/2014/main" id="{01675476-6C21-43FD-BBFE-35094E3F0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723" y="5174314"/>
            <a:ext cx="1602154" cy="16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A6DC-149F-295D-3F4B-3F3F3B1430D4}"/>
              </a:ext>
            </a:extLst>
          </p:cNvPr>
          <p:cNvSpPr>
            <a:spLocks noGrp="1"/>
          </p:cNvSpPr>
          <p:nvPr>
            <p:ph type="title"/>
          </p:nvPr>
        </p:nvSpPr>
        <p:spPr/>
        <p:txBody>
          <a:bodyPr/>
          <a:lstStyle/>
          <a:p>
            <a:r>
              <a:rPr lang="en-GB" dirty="0"/>
              <a:t>Jewellery and make up should not be worn - including nail varnish.</a:t>
            </a:r>
            <a:endParaRPr lang="en-US" dirty="0"/>
          </a:p>
        </p:txBody>
      </p:sp>
      <p:sp>
        <p:nvSpPr>
          <p:cNvPr id="3" name="Content Placeholder 2">
            <a:extLst>
              <a:ext uri="{FF2B5EF4-FFF2-40B4-BE49-F238E27FC236}">
                <a16:creationId xmlns:a16="http://schemas.microsoft.com/office/drawing/2014/main" id="{1E775C4E-F90B-F5AD-A9A8-BF2E537B048A}"/>
              </a:ext>
            </a:extLst>
          </p:cNvPr>
          <p:cNvSpPr>
            <a:spLocks noGrp="1"/>
          </p:cNvSpPr>
          <p:nvPr>
            <p:ph idx="1"/>
          </p:nvPr>
        </p:nvSpPr>
        <p:spPr>
          <a:xfrm>
            <a:off x="360451" y="1930400"/>
            <a:ext cx="9960246" cy="3880773"/>
          </a:xfrm>
        </p:spPr>
        <p:txBody>
          <a:bodyPr vert="horz" lIns="91440" tIns="45720" rIns="91440" bIns="45720" rtlCol="0" anchor="t">
            <a:noAutofit/>
          </a:bodyPr>
          <a:lstStyle/>
          <a:p>
            <a:r>
              <a:rPr lang="en-GB" sz="1600" dirty="0">
                <a:solidFill>
                  <a:srgbClr val="2F3335"/>
                </a:solidFill>
                <a:latin typeface="Montserrat"/>
              </a:rPr>
              <a:t>Children will be</a:t>
            </a:r>
            <a:r>
              <a:rPr lang="en-GB" sz="1600" b="1" dirty="0">
                <a:solidFill>
                  <a:srgbClr val="2F3335"/>
                </a:solidFill>
                <a:latin typeface="Montserrat"/>
              </a:rPr>
              <a:t> unable</a:t>
            </a:r>
            <a:r>
              <a:rPr lang="en-GB" sz="1600" dirty="0">
                <a:solidFill>
                  <a:srgbClr val="2F3335"/>
                </a:solidFill>
                <a:latin typeface="Montserrat"/>
              </a:rPr>
              <a:t> to actively participate in PE if they have their ears pierced. Children will participate in other ways, which may mean that they have different roles assigned to them in physical PE lessons. </a:t>
            </a:r>
            <a:endParaRPr lang="en-GB" sz="1600" dirty="0">
              <a:solidFill>
                <a:srgbClr val="000000"/>
              </a:solidFill>
              <a:latin typeface="Montserrat"/>
            </a:endParaRPr>
          </a:p>
          <a:p>
            <a:r>
              <a:rPr lang="en-GB" sz="1600" dirty="0">
                <a:solidFill>
                  <a:srgbClr val="2F3335"/>
                </a:solidFill>
                <a:latin typeface="Montserrat"/>
              </a:rPr>
              <a:t>Similarly, children will </a:t>
            </a:r>
            <a:r>
              <a:rPr lang="en-GB" sz="1600" b="1" dirty="0">
                <a:solidFill>
                  <a:srgbClr val="2F3335"/>
                </a:solidFill>
                <a:latin typeface="Montserrat"/>
              </a:rPr>
              <a:t>not</a:t>
            </a:r>
            <a:r>
              <a:rPr lang="en-GB" sz="1600" dirty="0">
                <a:solidFill>
                  <a:srgbClr val="2F3335"/>
                </a:solidFill>
                <a:latin typeface="Montserrat"/>
              </a:rPr>
              <a:t> be able to take part in </a:t>
            </a:r>
            <a:r>
              <a:rPr lang="en-GB" sz="1600" b="1" dirty="0">
                <a:solidFill>
                  <a:srgbClr val="2F3335"/>
                </a:solidFill>
                <a:latin typeface="Montserrat"/>
              </a:rPr>
              <a:t>physical activities</a:t>
            </a:r>
            <a:r>
              <a:rPr lang="en-GB" sz="1600" dirty="0">
                <a:solidFill>
                  <a:srgbClr val="2F3335"/>
                </a:solidFill>
                <a:latin typeface="Montserrat"/>
              </a:rPr>
              <a:t> at </a:t>
            </a:r>
            <a:r>
              <a:rPr lang="en-GB" sz="1600" b="1" dirty="0">
                <a:solidFill>
                  <a:srgbClr val="2F3335"/>
                </a:solidFill>
                <a:latin typeface="Montserrat"/>
              </a:rPr>
              <a:t>lunchtime,</a:t>
            </a:r>
            <a:r>
              <a:rPr lang="en-GB" sz="1600" dirty="0">
                <a:solidFill>
                  <a:srgbClr val="2F3335"/>
                </a:solidFill>
                <a:latin typeface="Montserrat"/>
              </a:rPr>
              <a:t> unless earrings are removed. If children wear earrings for religious purposes, please contact school to discuss how we can support you and your child. </a:t>
            </a:r>
            <a:endParaRPr lang="en-GB" sz="1600" dirty="0">
              <a:solidFill>
                <a:srgbClr val="000000"/>
              </a:solidFill>
              <a:latin typeface="Montserrat"/>
            </a:endParaRPr>
          </a:p>
          <a:p>
            <a:r>
              <a:rPr lang="en-GB" sz="1600" b="1" dirty="0">
                <a:solidFill>
                  <a:srgbClr val="2F3335"/>
                </a:solidFill>
                <a:latin typeface="Montserrat"/>
              </a:rPr>
              <a:t>PLEASE CHOOSE TO HAVE ANY EAR PIERCINGS AT THE START OF THE SUMMER HOLIDAYS AS THIS WILL GIVE SUFFICIENT TIME FOR EARRINGS TO THEN BE REMOVED AFTER THE PROCEDURE AND BEFORE TERM STARTS. THIS IS SOMETHING WE WILL BE MONITORING CLOSELY. </a:t>
            </a:r>
          </a:p>
          <a:p>
            <a:r>
              <a:rPr lang="en-GB" sz="1600" dirty="0">
                <a:solidFill>
                  <a:srgbClr val="2F3335"/>
                </a:solidFill>
                <a:latin typeface="Montserrat"/>
              </a:rPr>
              <a:t>** Children may use two school bags - a book bag and a PE bag.</a:t>
            </a:r>
            <a:endParaRPr lang="en-GB" sz="1600" dirty="0">
              <a:solidFill>
                <a:srgbClr val="000000"/>
              </a:solidFill>
              <a:latin typeface="Montserrat"/>
            </a:endParaRPr>
          </a:p>
          <a:p>
            <a:r>
              <a:rPr lang="en-GB" sz="1600" dirty="0">
                <a:solidFill>
                  <a:srgbClr val="2F3335"/>
                </a:solidFill>
                <a:latin typeface="Montserrat"/>
              </a:rPr>
              <a:t>** Hair bands or clips must be small and discrete. They should not be 'oversized or overtly colourful'</a:t>
            </a:r>
            <a:endParaRPr lang="en-GB" sz="1200" dirty="0"/>
          </a:p>
        </p:txBody>
      </p:sp>
      <p:pic>
        <p:nvPicPr>
          <p:cNvPr id="4" name="Picture 3">
            <a:extLst>
              <a:ext uri="{FF2B5EF4-FFF2-40B4-BE49-F238E27FC236}">
                <a16:creationId xmlns:a16="http://schemas.microsoft.com/office/drawing/2014/main" id="{3E172A7C-CAAC-4D97-DFC3-DE5A38A4B943}"/>
              </a:ext>
            </a:extLst>
          </p:cNvPr>
          <p:cNvPicPr>
            <a:picLocks noChangeAspect="1"/>
          </p:cNvPicPr>
          <p:nvPr/>
        </p:nvPicPr>
        <p:blipFill>
          <a:blip r:embed="rId2"/>
          <a:stretch>
            <a:fillRect/>
          </a:stretch>
        </p:blipFill>
        <p:spPr>
          <a:xfrm>
            <a:off x="10029271" y="81532"/>
            <a:ext cx="1887511" cy="1960914"/>
          </a:xfrm>
          <a:prstGeom prst="rect">
            <a:avLst/>
          </a:prstGeom>
        </p:spPr>
      </p:pic>
      <p:sp>
        <p:nvSpPr>
          <p:cNvPr id="5" name="AutoShape 2" descr="Image result for earings">
            <a:extLst>
              <a:ext uri="{FF2B5EF4-FFF2-40B4-BE49-F238E27FC236}">
                <a16:creationId xmlns:a16="http://schemas.microsoft.com/office/drawing/2014/main" id="{2612F987-8F69-4CF6-A3FE-6E4ADCD5D9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0B69A8DE-7B86-43C0-A414-0A9A73C1C395}"/>
              </a:ext>
            </a:extLst>
          </p:cNvPr>
          <p:cNvPicPr>
            <a:picLocks noChangeAspect="1"/>
          </p:cNvPicPr>
          <p:nvPr/>
        </p:nvPicPr>
        <p:blipFill>
          <a:blip r:embed="rId3"/>
          <a:stretch>
            <a:fillRect/>
          </a:stretch>
        </p:blipFill>
        <p:spPr>
          <a:xfrm>
            <a:off x="10362842" y="1911300"/>
            <a:ext cx="1511795" cy="1517700"/>
          </a:xfrm>
          <a:prstGeom prst="rect">
            <a:avLst/>
          </a:prstGeom>
        </p:spPr>
      </p:pic>
    </p:spTree>
    <p:extLst>
      <p:ext uri="{BB962C8B-B14F-4D97-AF65-F5344CB8AC3E}">
        <p14:creationId xmlns:p14="http://schemas.microsoft.com/office/powerpoint/2010/main" val="219264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5534-2A0F-4806-8AB6-E757115B1A37}"/>
              </a:ext>
            </a:extLst>
          </p:cNvPr>
          <p:cNvSpPr>
            <a:spLocks noGrp="1"/>
          </p:cNvSpPr>
          <p:nvPr>
            <p:ph type="title"/>
          </p:nvPr>
        </p:nvSpPr>
        <p:spPr/>
        <p:txBody>
          <a:bodyPr/>
          <a:lstStyle/>
          <a:p>
            <a:r>
              <a:rPr lang="en-GB" dirty="0"/>
              <a:t>How we will help you</a:t>
            </a:r>
          </a:p>
        </p:txBody>
      </p:sp>
      <p:sp>
        <p:nvSpPr>
          <p:cNvPr id="3" name="Content Placeholder 2">
            <a:extLst>
              <a:ext uri="{FF2B5EF4-FFF2-40B4-BE49-F238E27FC236}">
                <a16:creationId xmlns:a16="http://schemas.microsoft.com/office/drawing/2014/main" id="{3CFAABE9-B86B-4DBD-B6B0-59EC66DE7A2F}"/>
              </a:ext>
            </a:extLst>
          </p:cNvPr>
          <p:cNvSpPr>
            <a:spLocks noGrp="1"/>
          </p:cNvSpPr>
          <p:nvPr>
            <p:ph idx="1"/>
          </p:nvPr>
        </p:nvSpPr>
        <p:spPr>
          <a:xfrm>
            <a:off x="677334" y="1571349"/>
            <a:ext cx="8596668" cy="4470014"/>
          </a:xfrm>
        </p:spPr>
        <p:txBody>
          <a:bodyPr>
            <a:normAutofit lnSpcReduction="10000"/>
          </a:bodyPr>
          <a:lstStyle/>
          <a:p>
            <a:r>
              <a:rPr lang="en-GB" b="1" dirty="0"/>
              <a:t>Parents Maths Event</a:t>
            </a:r>
          </a:p>
          <a:p>
            <a:pPr lvl="1"/>
            <a:r>
              <a:rPr lang="en-GB" dirty="0"/>
              <a:t>This is new (date/time TBC)</a:t>
            </a:r>
          </a:p>
          <a:p>
            <a:pPr lvl="1"/>
            <a:r>
              <a:rPr lang="en-GB" dirty="0"/>
              <a:t>Opportunity for us to share how we teach maths in Year 1</a:t>
            </a:r>
          </a:p>
          <a:p>
            <a:pPr lvl="1"/>
            <a:r>
              <a:rPr lang="en-GB" dirty="0"/>
              <a:t>Videos of the methods to be shared on the website</a:t>
            </a:r>
          </a:p>
          <a:p>
            <a:pPr lvl="1"/>
            <a:r>
              <a:rPr lang="en-GB" dirty="0"/>
              <a:t>Advice on resources which you could use to support at home</a:t>
            </a:r>
          </a:p>
          <a:p>
            <a:pPr marL="457200" lvl="1" indent="0">
              <a:buNone/>
            </a:pPr>
            <a:endParaRPr lang="en-GB" dirty="0"/>
          </a:p>
          <a:p>
            <a:r>
              <a:rPr lang="en-GB" b="1" dirty="0"/>
              <a:t>Parents RWI Event</a:t>
            </a:r>
          </a:p>
          <a:p>
            <a:pPr lvl="1"/>
            <a:r>
              <a:rPr lang="en-GB" dirty="0"/>
              <a:t>How you can help your child with their phonics and reading</a:t>
            </a:r>
          </a:p>
          <a:p>
            <a:pPr lvl="1"/>
            <a:r>
              <a:rPr lang="en-GB" dirty="0"/>
              <a:t>Advise on resources which you could use to support at home</a:t>
            </a:r>
          </a:p>
          <a:p>
            <a:pPr lvl="1"/>
            <a:endParaRPr lang="en-GB" dirty="0"/>
          </a:p>
          <a:p>
            <a:r>
              <a:rPr lang="en-GB" b="1" dirty="0"/>
              <a:t>Parents Evening</a:t>
            </a:r>
          </a:p>
          <a:p>
            <a:pPr lvl="1"/>
            <a:r>
              <a:rPr lang="en-GB" dirty="0"/>
              <a:t>We will also contact you between parents evening if there is anything which we need to discuss</a:t>
            </a:r>
          </a:p>
          <a:p>
            <a:pPr lvl="2"/>
            <a:endParaRPr lang="en-GB" dirty="0"/>
          </a:p>
        </p:txBody>
      </p:sp>
      <p:pic>
        <p:nvPicPr>
          <p:cNvPr id="4" name="Picture 3">
            <a:extLst>
              <a:ext uri="{FF2B5EF4-FFF2-40B4-BE49-F238E27FC236}">
                <a16:creationId xmlns:a16="http://schemas.microsoft.com/office/drawing/2014/main" id="{EBD3B7FC-9FB6-4748-8005-62365639A1F8}"/>
              </a:ext>
            </a:extLst>
          </p:cNvPr>
          <p:cNvPicPr>
            <a:picLocks noChangeAspect="1"/>
          </p:cNvPicPr>
          <p:nvPr/>
        </p:nvPicPr>
        <p:blipFill>
          <a:blip r:embed="rId2"/>
          <a:stretch>
            <a:fillRect/>
          </a:stretch>
        </p:blipFill>
        <p:spPr>
          <a:xfrm>
            <a:off x="10163175" y="75512"/>
            <a:ext cx="2028825" cy="2107724"/>
          </a:xfrm>
          <a:prstGeom prst="rect">
            <a:avLst/>
          </a:prstGeom>
        </p:spPr>
      </p:pic>
    </p:spTree>
    <p:extLst>
      <p:ext uri="{BB962C8B-B14F-4D97-AF65-F5344CB8AC3E}">
        <p14:creationId xmlns:p14="http://schemas.microsoft.com/office/powerpoint/2010/main" val="276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5534-2A0F-4806-8AB6-E757115B1A37}"/>
              </a:ext>
            </a:extLst>
          </p:cNvPr>
          <p:cNvSpPr>
            <a:spLocks noGrp="1"/>
          </p:cNvSpPr>
          <p:nvPr>
            <p:ph type="title"/>
          </p:nvPr>
        </p:nvSpPr>
        <p:spPr/>
        <p:txBody>
          <a:bodyPr/>
          <a:lstStyle/>
          <a:p>
            <a:r>
              <a:rPr lang="en-GB" dirty="0"/>
              <a:t>How you can help your child</a:t>
            </a:r>
          </a:p>
        </p:txBody>
      </p:sp>
      <p:sp>
        <p:nvSpPr>
          <p:cNvPr id="3" name="Content Placeholder 2">
            <a:extLst>
              <a:ext uri="{FF2B5EF4-FFF2-40B4-BE49-F238E27FC236}">
                <a16:creationId xmlns:a16="http://schemas.microsoft.com/office/drawing/2014/main" id="{3CFAABE9-B86B-4DBD-B6B0-59EC66DE7A2F}"/>
              </a:ext>
            </a:extLst>
          </p:cNvPr>
          <p:cNvSpPr>
            <a:spLocks noGrp="1"/>
          </p:cNvSpPr>
          <p:nvPr>
            <p:ph idx="1"/>
          </p:nvPr>
        </p:nvSpPr>
        <p:spPr>
          <a:xfrm>
            <a:off x="677333" y="1500326"/>
            <a:ext cx="8834311" cy="5122415"/>
          </a:xfrm>
        </p:spPr>
        <p:txBody>
          <a:bodyPr vert="horz" lIns="91440" tIns="45720" rIns="91440" bIns="45720" rtlCol="0" anchor="t">
            <a:normAutofit/>
          </a:bodyPr>
          <a:lstStyle/>
          <a:p>
            <a:r>
              <a:rPr lang="en-GB" b="1" dirty="0"/>
              <a:t>Please attend events that are in school</a:t>
            </a:r>
          </a:p>
          <a:p>
            <a:pPr lvl="1"/>
            <a:r>
              <a:rPr lang="en-GB" dirty="0"/>
              <a:t>As mentioned before</a:t>
            </a:r>
          </a:p>
          <a:p>
            <a:pPr lvl="1"/>
            <a:r>
              <a:rPr lang="en-GB" dirty="0"/>
              <a:t>Parents evening</a:t>
            </a:r>
          </a:p>
          <a:p>
            <a:pPr lvl="1"/>
            <a:r>
              <a:rPr lang="en-GB" dirty="0"/>
              <a:t>Any events which we hold in school and you’re able to attend</a:t>
            </a:r>
          </a:p>
          <a:p>
            <a:r>
              <a:rPr lang="en-GB" b="1" dirty="0"/>
              <a:t>Share your child’s achievements</a:t>
            </a:r>
          </a:p>
          <a:p>
            <a:pPr lvl="1"/>
            <a:r>
              <a:rPr lang="en-GB" dirty="0"/>
              <a:t>Tapestry </a:t>
            </a:r>
            <a:r>
              <a:rPr lang="en-GB" b="1" dirty="0"/>
              <a:t>isn’t</a:t>
            </a:r>
            <a:r>
              <a:rPr lang="en-GB" dirty="0"/>
              <a:t> used through school after Reception</a:t>
            </a:r>
          </a:p>
          <a:p>
            <a:pPr lvl="1"/>
            <a:r>
              <a:rPr lang="en-GB" dirty="0"/>
              <a:t>If your child receives any certificates, awards or other achievements</a:t>
            </a:r>
          </a:p>
          <a:p>
            <a:pPr lvl="2"/>
            <a:r>
              <a:rPr lang="en-GB" dirty="0"/>
              <a:t>Send to </a:t>
            </a:r>
            <a:r>
              <a:rPr lang="en-GB" dirty="0">
                <a:hlinkClick r:id="rId2"/>
              </a:rPr>
              <a:t>admin@stjamesacademy.co.uk</a:t>
            </a:r>
            <a:r>
              <a:rPr lang="en-GB" dirty="0"/>
              <a:t> so we can celebrate these with your child</a:t>
            </a:r>
          </a:p>
          <a:p>
            <a:r>
              <a:rPr lang="en-GB" b="1" dirty="0"/>
              <a:t>Homework</a:t>
            </a:r>
          </a:p>
          <a:p>
            <a:pPr lvl="1"/>
            <a:r>
              <a:rPr lang="en-GB" dirty="0"/>
              <a:t>Please complete homework with your child</a:t>
            </a:r>
          </a:p>
          <a:p>
            <a:pPr lvl="1"/>
            <a:r>
              <a:rPr lang="en-GB" dirty="0"/>
              <a:t>Read the school books, additional story books, read at bedtime </a:t>
            </a:r>
          </a:p>
          <a:p>
            <a:pPr lvl="1"/>
            <a:r>
              <a:rPr lang="en-GB" dirty="0"/>
              <a:t>Instant Recall Facts for maths</a:t>
            </a:r>
          </a:p>
          <a:p>
            <a:pPr lvl="1"/>
            <a:r>
              <a:rPr lang="en-GB" dirty="0"/>
              <a:t>Support children to write their name and form recognisable letters and numbers.</a:t>
            </a:r>
          </a:p>
        </p:txBody>
      </p:sp>
      <p:pic>
        <p:nvPicPr>
          <p:cNvPr id="5" name="Picture 4">
            <a:extLst>
              <a:ext uri="{FF2B5EF4-FFF2-40B4-BE49-F238E27FC236}">
                <a16:creationId xmlns:a16="http://schemas.microsoft.com/office/drawing/2014/main" id="{A005E73C-CA01-4DDC-8E8A-09B84F4A247B}"/>
              </a:ext>
            </a:extLst>
          </p:cNvPr>
          <p:cNvPicPr>
            <a:picLocks noChangeAspect="1"/>
          </p:cNvPicPr>
          <p:nvPr/>
        </p:nvPicPr>
        <p:blipFill>
          <a:blip r:embed="rId3"/>
          <a:stretch>
            <a:fillRect/>
          </a:stretch>
        </p:blipFill>
        <p:spPr>
          <a:xfrm>
            <a:off x="9662789" y="75511"/>
            <a:ext cx="2529211" cy="2627569"/>
          </a:xfrm>
          <a:prstGeom prst="rect">
            <a:avLst/>
          </a:prstGeom>
        </p:spPr>
      </p:pic>
    </p:spTree>
    <p:extLst>
      <p:ext uri="{BB962C8B-B14F-4D97-AF65-F5344CB8AC3E}">
        <p14:creationId xmlns:p14="http://schemas.microsoft.com/office/powerpoint/2010/main" val="29540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1EBA-6F97-4C7F-865B-88E8F5490670}"/>
              </a:ext>
            </a:extLst>
          </p:cNvPr>
          <p:cNvSpPr>
            <a:spLocks noGrp="1"/>
          </p:cNvSpPr>
          <p:nvPr>
            <p:ph type="title"/>
          </p:nvPr>
        </p:nvSpPr>
        <p:spPr/>
        <p:txBody>
          <a:bodyPr/>
          <a:lstStyle/>
          <a:p>
            <a:r>
              <a:rPr lang="en-GB" b="1" dirty="0"/>
              <a:t>Questions</a:t>
            </a:r>
          </a:p>
        </p:txBody>
      </p:sp>
      <p:sp>
        <p:nvSpPr>
          <p:cNvPr id="3" name="Content Placeholder 2">
            <a:extLst>
              <a:ext uri="{FF2B5EF4-FFF2-40B4-BE49-F238E27FC236}">
                <a16:creationId xmlns:a16="http://schemas.microsoft.com/office/drawing/2014/main" id="{8F183E1F-5790-4510-B0BF-CF14399A7B53}"/>
              </a:ext>
            </a:extLst>
          </p:cNvPr>
          <p:cNvSpPr>
            <a:spLocks noGrp="1"/>
          </p:cNvSpPr>
          <p:nvPr>
            <p:ph idx="1"/>
          </p:nvPr>
        </p:nvSpPr>
        <p:spPr>
          <a:xfrm>
            <a:off x="677333" y="2160589"/>
            <a:ext cx="9193059" cy="3958200"/>
          </a:xfrm>
        </p:spPr>
        <p:txBody>
          <a:bodyPr>
            <a:normAutofit/>
          </a:bodyPr>
          <a:lstStyle/>
          <a:p>
            <a:r>
              <a:rPr lang="en-GB" sz="2400" dirty="0"/>
              <a:t>Does anyone have any questions about the transition to Year 1?</a:t>
            </a:r>
          </a:p>
          <a:p>
            <a:r>
              <a:rPr lang="en-GB" sz="2400" dirty="0"/>
              <a:t>If you would like to speak to one of the team afterwards please do</a:t>
            </a:r>
          </a:p>
          <a:p>
            <a:r>
              <a:rPr lang="en-GB" sz="2400" dirty="0"/>
              <a:t>If you would like to email any general questions about transition to Year 1 please email </a:t>
            </a:r>
            <a:r>
              <a:rPr lang="en-GB" sz="2400" dirty="0">
                <a:hlinkClick r:id="rId2"/>
              </a:rPr>
              <a:t>admin@stjamesacademy.co.uk</a:t>
            </a:r>
            <a:r>
              <a:rPr lang="en-GB" sz="2400" dirty="0"/>
              <a:t> and this will be passed on for someone to respond to</a:t>
            </a:r>
          </a:p>
        </p:txBody>
      </p:sp>
      <p:pic>
        <p:nvPicPr>
          <p:cNvPr id="4" name="Picture 3">
            <a:extLst>
              <a:ext uri="{FF2B5EF4-FFF2-40B4-BE49-F238E27FC236}">
                <a16:creationId xmlns:a16="http://schemas.microsoft.com/office/drawing/2014/main" id="{28E96A46-EB87-436E-BD78-A62C9FE69B62}"/>
              </a:ext>
            </a:extLst>
          </p:cNvPr>
          <p:cNvPicPr>
            <a:picLocks noChangeAspect="1"/>
          </p:cNvPicPr>
          <p:nvPr/>
        </p:nvPicPr>
        <p:blipFill>
          <a:blip r:embed="rId3"/>
          <a:stretch>
            <a:fillRect/>
          </a:stretch>
        </p:blipFill>
        <p:spPr>
          <a:xfrm>
            <a:off x="9662789" y="75511"/>
            <a:ext cx="2529211" cy="2627569"/>
          </a:xfrm>
          <a:prstGeom prst="rect">
            <a:avLst/>
          </a:prstGeom>
        </p:spPr>
      </p:pic>
    </p:spTree>
    <p:extLst>
      <p:ext uri="{BB962C8B-B14F-4D97-AF65-F5344CB8AC3E}">
        <p14:creationId xmlns:p14="http://schemas.microsoft.com/office/powerpoint/2010/main" val="278222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5D1A-4909-4A42-92FC-C423D502BC2E}"/>
              </a:ext>
            </a:extLst>
          </p:cNvPr>
          <p:cNvSpPr>
            <a:spLocks noGrp="1"/>
          </p:cNvSpPr>
          <p:nvPr>
            <p:ph type="title"/>
          </p:nvPr>
        </p:nvSpPr>
        <p:spPr/>
        <p:txBody>
          <a:bodyPr/>
          <a:lstStyle/>
          <a:p>
            <a:r>
              <a:rPr lang="en-GB" dirty="0"/>
              <a:t>Staff</a:t>
            </a:r>
          </a:p>
        </p:txBody>
      </p:sp>
      <p:sp>
        <p:nvSpPr>
          <p:cNvPr id="3" name="Content Placeholder 2">
            <a:extLst>
              <a:ext uri="{FF2B5EF4-FFF2-40B4-BE49-F238E27FC236}">
                <a16:creationId xmlns:a16="http://schemas.microsoft.com/office/drawing/2014/main" id="{FF78364F-78F4-445F-AC90-C906F931233B}"/>
              </a:ext>
            </a:extLst>
          </p:cNvPr>
          <p:cNvSpPr>
            <a:spLocks noGrp="1"/>
          </p:cNvSpPr>
          <p:nvPr>
            <p:ph idx="1"/>
          </p:nvPr>
        </p:nvSpPr>
        <p:spPr/>
        <p:txBody>
          <a:bodyPr>
            <a:normAutofit/>
          </a:bodyPr>
          <a:lstStyle/>
          <a:p>
            <a:pPr marL="0" indent="0">
              <a:buNone/>
            </a:pPr>
            <a:r>
              <a:rPr lang="en-GB" sz="3200" dirty="0"/>
              <a:t>Class 1 – Mr Hall</a:t>
            </a:r>
          </a:p>
          <a:p>
            <a:pPr marL="0" indent="0">
              <a:buNone/>
            </a:pPr>
            <a:endParaRPr lang="en-GB" sz="3200" dirty="0"/>
          </a:p>
          <a:p>
            <a:pPr marL="0" indent="0">
              <a:buNone/>
            </a:pPr>
            <a:r>
              <a:rPr lang="en-GB" sz="3200" dirty="0"/>
              <a:t>Class 1 /2 – Mrs Armitage</a:t>
            </a:r>
          </a:p>
          <a:p>
            <a:pPr marL="0" indent="0">
              <a:buNone/>
            </a:pPr>
            <a:endParaRPr lang="en-GB" sz="3200" dirty="0"/>
          </a:p>
        </p:txBody>
      </p:sp>
      <p:pic>
        <p:nvPicPr>
          <p:cNvPr id="4" name="Picture 3">
            <a:extLst>
              <a:ext uri="{FF2B5EF4-FFF2-40B4-BE49-F238E27FC236}">
                <a16:creationId xmlns:a16="http://schemas.microsoft.com/office/drawing/2014/main" id="{A95CEDB2-D270-4BCF-A3F8-0FCB65BDBB27}"/>
              </a:ext>
            </a:extLst>
          </p:cNvPr>
          <p:cNvPicPr>
            <a:picLocks noChangeAspect="1"/>
          </p:cNvPicPr>
          <p:nvPr/>
        </p:nvPicPr>
        <p:blipFill>
          <a:blip r:embed="rId2"/>
          <a:stretch>
            <a:fillRect/>
          </a:stretch>
        </p:blipFill>
        <p:spPr>
          <a:xfrm>
            <a:off x="10113562" y="113611"/>
            <a:ext cx="1926038" cy="2000939"/>
          </a:xfrm>
          <a:prstGeom prst="rect">
            <a:avLst/>
          </a:prstGeom>
        </p:spPr>
      </p:pic>
    </p:spTree>
    <p:extLst>
      <p:ext uri="{BB962C8B-B14F-4D97-AF65-F5344CB8AC3E}">
        <p14:creationId xmlns:p14="http://schemas.microsoft.com/office/powerpoint/2010/main" val="316599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3DE5-D47E-4DD4-8490-F3358E422092}"/>
              </a:ext>
            </a:extLst>
          </p:cNvPr>
          <p:cNvSpPr>
            <a:spLocks noGrp="1"/>
          </p:cNvSpPr>
          <p:nvPr>
            <p:ph type="title"/>
          </p:nvPr>
        </p:nvSpPr>
        <p:spPr/>
        <p:txBody>
          <a:bodyPr/>
          <a:lstStyle/>
          <a:p>
            <a:r>
              <a:rPr lang="en-GB" dirty="0"/>
              <a:t>Classes</a:t>
            </a:r>
          </a:p>
        </p:txBody>
      </p:sp>
      <p:sp>
        <p:nvSpPr>
          <p:cNvPr id="3" name="Content Placeholder 2">
            <a:extLst>
              <a:ext uri="{FF2B5EF4-FFF2-40B4-BE49-F238E27FC236}">
                <a16:creationId xmlns:a16="http://schemas.microsoft.com/office/drawing/2014/main" id="{25C28F22-3DC5-4DBE-BB43-D451A03ADC89}"/>
              </a:ext>
            </a:extLst>
          </p:cNvPr>
          <p:cNvSpPr>
            <a:spLocks noGrp="1"/>
          </p:cNvSpPr>
          <p:nvPr>
            <p:ph idx="1"/>
          </p:nvPr>
        </p:nvSpPr>
        <p:spPr>
          <a:xfrm>
            <a:off x="677334" y="1447060"/>
            <a:ext cx="8596668" cy="5175681"/>
          </a:xfrm>
        </p:spPr>
        <p:txBody>
          <a:bodyPr vert="horz" lIns="91440" tIns="45720" rIns="91440" bIns="45720" rtlCol="0" anchor="t">
            <a:normAutofit/>
          </a:bodyPr>
          <a:lstStyle/>
          <a:p>
            <a:r>
              <a:rPr lang="en-GB" sz="2800" dirty="0"/>
              <a:t>There are approximately </a:t>
            </a:r>
            <a:r>
              <a:rPr lang="en-GB" sz="2800" b="1" dirty="0"/>
              <a:t>45 children </a:t>
            </a:r>
            <a:r>
              <a:rPr lang="en-GB" sz="2800" dirty="0"/>
              <a:t>in each year group which means that there is </a:t>
            </a:r>
            <a:r>
              <a:rPr lang="en-GB" sz="2800" b="1" dirty="0"/>
              <a:t>one class of 30 children</a:t>
            </a:r>
            <a:r>
              <a:rPr lang="en-GB" sz="2800" dirty="0"/>
              <a:t> and another class with half of one year group and half of another.</a:t>
            </a:r>
          </a:p>
          <a:p>
            <a:pPr lvl="1"/>
            <a:endParaRPr lang="en-GB" sz="2400" dirty="0"/>
          </a:p>
          <a:p>
            <a:r>
              <a:rPr lang="en-GB" sz="2800" dirty="0"/>
              <a:t>Next year your child will be in Class 1 or Class ½,  this has been done through their age – the oldest children in class 1 / 2 the younger children in class 1</a:t>
            </a:r>
            <a:r>
              <a:rPr lang="en-GB" dirty="0"/>
              <a:t>.</a:t>
            </a:r>
          </a:p>
          <a:p>
            <a:pPr marL="457200" lvl="1" indent="0">
              <a:buNone/>
            </a:pPr>
            <a:endParaRPr lang="en-GB" dirty="0">
              <a:highlight>
                <a:srgbClr val="FFFF00"/>
              </a:highlight>
            </a:endParaRPr>
          </a:p>
          <a:p>
            <a:pPr lvl="1"/>
            <a:endParaRPr lang="en-GB" dirty="0"/>
          </a:p>
          <a:p>
            <a:pPr lvl="1"/>
            <a:endParaRPr lang="en-GB" dirty="0"/>
          </a:p>
        </p:txBody>
      </p:sp>
      <p:pic>
        <p:nvPicPr>
          <p:cNvPr id="4" name="Picture 3">
            <a:extLst>
              <a:ext uri="{FF2B5EF4-FFF2-40B4-BE49-F238E27FC236}">
                <a16:creationId xmlns:a16="http://schemas.microsoft.com/office/drawing/2014/main" id="{56CEC6FF-BFC6-4D17-B2A2-03E0F86BC6CE}"/>
              </a:ext>
            </a:extLst>
          </p:cNvPr>
          <p:cNvPicPr>
            <a:picLocks noChangeAspect="1"/>
          </p:cNvPicPr>
          <p:nvPr/>
        </p:nvPicPr>
        <p:blipFill>
          <a:blip r:embed="rId2"/>
          <a:stretch>
            <a:fillRect/>
          </a:stretch>
        </p:blipFill>
        <p:spPr>
          <a:xfrm>
            <a:off x="10667745" y="20294"/>
            <a:ext cx="1524255" cy="1677830"/>
          </a:xfrm>
          <a:prstGeom prst="rect">
            <a:avLst/>
          </a:prstGeom>
        </p:spPr>
      </p:pic>
    </p:spTree>
    <p:extLst>
      <p:ext uri="{BB962C8B-B14F-4D97-AF65-F5344CB8AC3E}">
        <p14:creationId xmlns:p14="http://schemas.microsoft.com/office/powerpoint/2010/main" val="5273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DCA1-DBDC-4478-B90C-B58C1F89B507}"/>
              </a:ext>
            </a:extLst>
          </p:cNvPr>
          <p:cNvSpPr>
            <a:spLocks noGrp="1"/>
          </p:cNvSpPr>
          <p:nvPr>
            <p:ph type="title"/>
          </p:nvPr>
        </p:nvSpPr>
        <p:spPr/>
        <p:txBody>
          <a:bodyPr/>
          <a:lstStyle/>
          <a:p>
            <a:r>
              <a:rPr lang="en-GB" dirty="0"/>
              <a:t>Coming into school</a:t>
            </a:r>
          </a:p>
        </p:txBody>
      </p:sp>
      <p:sp>
        <p:nvSpPr>
          <p:cNvPr id="16" name="Content Placeholder 2">
            <a:extLst>
              <a:ext uri="{FF2B5EF4-FFF2-40B4-BE49-F238E27FC236}">
                <a16:creationId xmlns:a16="http://schemas.microsoft.com/office/drawing/2014/main" id="{1F662D4E-228D-48B7-831B-7438CA9ED45A}"/>
              </a:ext>
            </a:extLst>
          </p:cNvPr>
          <p:cNvSpPr>
            <a:spLocks noGrp="1"/>
          </p:cNvSpPr>
          <p:nvPr>
            <p:ph idx="1"/>
          </p:nvPr>
        </p:nvSpPr>
        <p:spPr>
          <a:xfrm>
            <a:off x="677334" y="1447060"/>
            <a:ext cx="8596668" cy="5175681"/>
          </a:xfrm>
        </p:spPr>
        <p:txBody>
          <a:bodyPr>
            <a:normAutofit/>
          </a:bodyPr>
          <a:lstStyle/>
          <a:p>
            <a:r>
              <a:rPr lang="en-GB" dirty="0"/>
              <a:t>Please can you drop your children off at the middle gate</a:t>
            </a:r>
          </a:p>
          <a:p>
            <a:r>
              <a:rPr lang="en-GB" dirty="0"/>
              <a:t>Children will walk into school independently</a:t>
            </a:r>
          </a:p>
          <a:p>
            <a:pPr lvl="1"/>
            <a:r>
              <a:rPr lang="en-GB" dirty="0"/>
              <a:t>There will be welcomes at the gate from members of SLT and Well Being Champions to support children coming into school</a:t>
            </a:r>
          </a:p>
          <a:p>
            <a:pPr lvl="1"/>
            <a:endParaRPr lang="en-GB" dirty="0"/>
          </a:p>
        </p:txBody>
      </p:sp>
      <p:grpSp>
        <p:nvGrpSpPr>
          <p:cNvPr id="3" name="Group 2">
            <a:extLst>
              <a:ext uri="{FF2B5EF4-FFF2-40B4-BE49-F238E27FC236}">
                <a16:creationId xmlns:a16="http://schemas.microsoft.com/office/drawing/2014/main" id="{AB157731-40D9-4EF4-84F8-D0389F740B22}"/>
              </a:ext>
            </a:extLst>
          </p:cNvPr>
          <p:cNvGrpSpPr/>
          <p:nvPr/>
        </p:nvGrpSpPr>
        <p:grpSpPr>
          <a:xfrm>
            <a:off x="612559" y="2876365"/>
            <a:ext cx="10706469" cy="3861786"/>
            <a:chOff x="355107" y="1473443"/>
            <a:chExt cx="10963922" cy="4998378"/>
          </a:xfrm>
        </p:grpSpPr>
        <p:grpSp>
          <p:nvGrpSpPr>
            <p:cNvPr id="12" name="Group 11">
              <a:extLst>
                <a:ext uri="{FF2B5EF4-FFF2-40B4-BE49-F238E27FC236}">
                  <a16:creationId xmlns:a16="http://schemas.microsoft.com/office/drawing/2014/main" id="{5A7539B7-F818-44A8-B638-0C5F8236BC28}"/>
                </a:ext>
              </a:extLst>
            </p:cNvPr>
            <p:cNvGrpSpPr/>
            <p:nvPr/>
          </p:nvGrpSpPr>
          <p:grpSpPr>
            <a:xfrm>
              <a:off x="355107" y="1473443"/>
              <a:ext cx="10963922" cy="4998378"/>
              <a:chOff x="630315" y="1473443"/>
              <a:chExt cx="9730851" cy="4431233"/>
            </a:xfrm>
          </p:grpSpPr>
          <p:pic>
            <p:nvPicPr>
              <p:cNvPr id="6" name="Picture 5">
                <a:extLst>
                  <a:ext uri="{FF2B5EF4-FFF2-40B4-BE49-F238E27FC236}">
                    <a16:creationId xmlns:a16="http://schemas.microsoft.com/office/drawing/2014/main" id="{37210F86-7B43-4256-9942-1D82611E2E5E}"/>
                  </a:ext>
                </a:extLst>
              </p:cNvPr>
              <p:cNvPicPr>
                <a:picLocks noChangeAspect="1"/>
              </p:cNvPicPr>
              <p:nvPr/>
            </p:nvPicPr>
            <p:blipFill>
              <a:blip r:embed="rId2"/>
              <a:stretch>
                <a:fillRect/>
              </a:stretch>
            </p:blipFill>
            <p:spPr>
              <a:xfrm>
                <a:off x="630315" y="1473443"/>
                <a:ext cx="9730851" cy="4431233"/>
              </a:xfrm>
              <a:prstGeom prst="rect">
                <a:avLst/>
              </a:prstGeom>
            </p:spPr>
          </p:pic>
          <p:cxnSp>
            <p:nvCxnSpPr>
              <p:cNvPr id="7" name="Straight Arrow Connector 6">
                <a:extLst>
                  <a:ext uri="{FF2B5EF4-FFF2-40B4-BE49-F238E27FC236}">
                    <a16:creationId xmlns:a16="http://schemas.microsoft.com/office/drawing/2014/main" id="{D4EDBD64-5E2E-43AB-B03A-0F531BC6754C}"/>
                  </a:ext>
                </a:extLst>
              </p:cNvPr>
              <p:cNvCxnSpPr/>
              <p:nvPr/>
            </p:nvCxnSpPr>
            <p:spPr>
              <a:xfrm flipH="1">
                <a:off x="8575829" y="3515557"/>
                <a:ext cx="160685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a:extLst>
                  <a:ext uri="{FF2B5EF4-FFF2-40B4-BE49-F238E27FC236}">
                    <a16:creationId xmlns:a16="http://schemas.microsoft.com/office/drawing/2014/main" id="{663D7138-8656-416F-9881-F90BC8D6DF97}"/>
                  </a:ext>
                </a:extLst>
              </p:cNvPr>
              <p:cNvCxnSpPr/>
              <p:nvPr/>
            </p:nvCxnSpPr>
            <p:spPr>
              <a:xfrm>
                <a:off x="8575829" y="3675355"/>
                <a:ext cx="0" cy="78123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B2593282-7A3F-4AFC-817D-FA1700958695}"/>
                  </a:ext>
                </a:extLst>
              </p:cNvPr>
              <p:cNvCxnSpPr/>
              <p:nvPr/>
            </p:nvCxnSpPr>
            <p:spPr>
              <a:xfrm flipH="1">
                <a:off x="6019060" y="3515557"/>
                <a:ext cx="24679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ADFB4A-EE4E-4471-963D-13BB68E578B2}"/>
                  </a:ext>
                </a:extLst>
              </p:cNvPr>
              <p:cNvCxnSpPr>
                <a:cxnSpLocks/>
              </p:cNvCxnSpPr>
              <p:nvPr/>
            </p:nvCxnSpPr>
            <p:spPr>
              <a:xfrm flipH="1">
                <a:off x="6019060" y="3675355"/>
                <a:ext cx="10357" cy="781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7259B1-BBD1-4C84-BC36-50EF61642E12}"/>
                  </a:ext>
                </a:extLst>
              </p:cNvPr>
              <p:cNvSpPr txBox="1"/>
              <p:nvPr/>
            </p:nvSpPr>
            <p:spPr>
              <a:xfrm>
                <a:off x="4927952" y="3306023"/>
                <a:ext cx="1176925" cy="369332"/>
              </a:xfrm>
              <a:prstGeom prst="rect">
                <a:avLst/>
              </a:prstGeom>
              <a:noFill/>
            </p:spPr>
            <p:txBody>
              <a:bodyPr wrap="none" rtlCol="0">
                <a:spAutoFit/>
              </a:bodyPr>
              <a:lstStyle/>
              <a:p>
                <a:r>
                  <a:rPr lang="en-GB" dirty="0"/>
                  <a:t>Class 1/2</a:t>
                </a:r>
              </a:p>
            </p:txBody>
          </p:sp>
        </p:grpSp>
        <p:sp>
          <p:nvSpPr>
            <p:cNvPr id="13" name="TextBox 12">
              <a:extLst>
                <a:ext uri="{FF2B5EF4-FFF2-40B4-BE49-F238E27FC236}">
                  <a16:creationId xmlns:a16="http://schemas.microsoft.com/office/drawing/2014/main" id="{F6FFAA58-3548-4279-97FC-2795CB18EB26}"/>
                </a:ext>
              </a:extLst>
            </p:cNvPr>
            <p:cNvSpPr txBox="1"/>
            <p:nvPr/>
          </p:nvSpPr>
          <p:spPr>
            <a:xfrm>
              <a:off x="9869051" y="3787966"/>
              <a:ext cx="888385" cy="369332"/>
            </a:xfrm>
            <a:prstGeom prst="rect">
              <a:avLst/>
            </a:prstGeom>
            <a:noFill/>
          </p:spPr>
          <p:txBody>
            <a:bodyPr wrap="none" rtlCol="0">
              <a:spAutoFit/>
            </a:bodyPr>
            <a:lstStyle/>
            <a:p>
              <a:r>
                <a:rPr lang="en-GB" dirty="0"/>
                <a:t>Class 1</a:t>
              </a:r>
            </a:p>
          </p:txBody>
        </p:sp>
        <p:sp>
          <p:nvSpPr>
            <p:cNvPr id="14" name="TextBox 13">
              <a:extLst>
                <a:ext uri="{FF2B5EF4-FFF2-40B4-BE49-F238E27FC236}">
                  <a16:creationId xmlns:a16="http://schemas.microsoft.com/office/drawing/2014/main" id="{3DE7B0A5-CEBB-4A02-8787-DB693EB6E02C}"/>
                </a:ext>
              </a:extLst>
            </p:cNvPr>
            <p:cNvSpPr txBox="1"/>
            <p:nvPr/>
          </p:nvSpPr>
          <p:spPr>
            <a:xfrm>
              <a:off x="7974878" y="4432466"/>
              <a:ext cx="1069184" cy="430887"/>
            </a:xfrm>
            <a:prstGeom prst="rect">
              <a:avLst/>
            </a:prstGeom>
            <a:noFill/>
          </p:spPr>
          <p:txBody>
            <a:bodyPr wrap="square" rtlCol="0">
              <a:spAutoFit/>
            </a:bodyPr>
            <a:lstStyle/>
            <a:p>
              <a:pPr algn="r"/>
              <a:r>
                <a:rPr lang="en-GB" sz="1100" dirty="0"/>
                <a:t>Entrance to Class 1</a:t>
              </a:r>
            </a:p>
          </p:txBody>
        </p:sp>
        <p:sp>
          <p:nvSpPr>
            <p:cNvPr id="15" name="TextBox 14">
              <a:extLst>
                <a:ext uri="{FF2B5EF4-FFF2-40B4-BE49-F238E27FC236}">
                  <a16:creationId xmlns:a16="http://schemas.microsoft.com/office/drawing/2014/main" id="{8158A534-878E-4AB4-833A-D5F0EF355A91}"/>
                </a:ext>
              </a:extLst>
            </p:cNvPr>
            <p:cNvSpPr txBox="1"/>
            <p:nvPr/>
          </p:nvSpPr>
          <p:spPr>
            <a:xfrm>
              <a:off x="6438370" y="4390129"/>
              <a:ext cx="1069184" cy="430887"/>
            </a:xfrm>
            <a:prstGeom prst="rect">
              <a:avLst/>
            </a:prstGeom>
            <a:noFill/>
          </p:spPr>
          <p:txBody>
            <a:bodyPr wrap="square" rtlCol="0">
              <a:spAutoFit/>
            </a:bodyPr>
            <a:lstStyle/>
            <a:p>
              <a:pPr algn="r"/>
              <a:r>
                <a:rPr lang="en-GB" sz="1100" dirty="0"/>
                <a:t>Entrance to Class 1/2</a:t>
              </a:r>
            </a:p>
          </p:txBody>
        </p:sp>
      </p:grpSp>
      <p:pic>
        <p:nvPicPr>
          <p:cNvPr id="4" name="Picture 3">
            <a:extLst>
              <a:ext uri="{FF2B5EF4-FFF2-40B4-BE49-F238E27FC236}">
                <a16:creationId xmlns:a16="http://schemas.microsoft.com/office/drawing/2014/main" id="{FD2E0932-9F1A-049F-F3AF-7BF80C9F5BD1}"/>
              </a:ext>
            </a:extLst>
          </p:cNvPr>
          <p:cNvPicPr>
            <a:picLocks noChangeAspect="1"/>
          </p:cNvPicPr>
          <p:nvPr/>
        </p:nvPicPr>
        <p:blipFill>
          <a:blip r:embed="rId3"/>
          <a:stretch>
            <a:fillRect/>
          </a:stretch>
        </p:blipFill>
        <p:spPr>
          <a:xfrm>
            <a:off x="10458450" y="75512"/>
            <a:ext cx="1724672" cy="1791742"/>
          </a:xfrm>
          <a:prstGeom prst="rect">
            <a:avLst/>
          </a:prstGeom>
        </p:spPr>
      </p:pic>
    </p:spTree>
    <p:extLst>
      <p:ext uri="{BB962C8B-B14F-4D97-AF65-F5344CB8AC3E}">
        <p14:creationId xmlns:p14="http://schemas.microsoft.com/office/powerpoint/2010/main" val="278873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DCA1-DBDC-4478-B90C-B58C1F89B507}"/>
              </a:ext>
            </a:extLst>
          </p:cNvPr>
          <p:cNvSpPr>
            <a:spLocks noGrp="1"/>
          </p:cNvSpPr>
          <p:nvPr>
            <p:ph type="title"/>
          </p:nvPr>
        </p:nvSpPr>
        <p:spPr/>
        <p:txBody>
          <a:bodyPr/>
          <a:lstStyle/>
          <a:p>
            <a:r>
              <a:rPr lang="en-GB" dirty="0"/>
              <a:t>Going home</a:t>
            </a:r>
          </a:p>
        </p:txBody>
      </p:sp>
      <p:sp>
        <p:nvSpPr>
          <p:cNvPr id="16" name="Content Placeholder 2">
            <a:extLst>
              <a:ext uri="{FF2B5EF4-FFF2-40B4-BE49-F238E27FC236}">
                <a16:creationId xmlns:a16="http://schemas.microsoft.com/office/drawing/2014/main" id="{1F662D4E-228D-48B7-831B-7438CA9ED45A}"/>
              </a:ext>
            </a:extLst>
          </p:cNvPr>
          <p:cNvSpPr>
            <a:spLocks noGrp="1"/>
          </p:cNvSpPr>
          <p:nvPr>
            <p:ph idx="1"/>
          </p:nvPr>
        </p:nvSpPr>
        <p:spPr>
          <a:xfrm>
            <a:off x="677334" y="1447060"/>
            <a:ext cx="8596668" cy="5175681"/>
          </a:xfrm>
        </p:spPr>
        <p:txBody>
          <a:bodyPr>
            <a:normAutofit/>
          </a:bodyPr>
          <a:lstStyle/>
          <a:p>
            <a:r>
              <a:rPr lang="en-GB" dirty="0"/>
              <a:t>Children in class 1, will be collected from outside their classroom door near the ramp. See the green star.</a:t>
            </a:r>
          </a:p>
          <a:p>
            <a:r>
              <a:rPr lang="en-GB" dirty="0"/>
              <a:t>Children in class ½ will be collected from outside on of their classroom doors, through the wet bay. See the blue star.</a:t>
            </a:r>
          </a:p>
          <a:p>
            <a:endParaRPr lang="en-GB" dirty="0"/>
          </a:p>
          <a:p>
            <a:pPr lvl="1"/>
            <a:endParaRPr lang="en-GB" dirty="0"/>
          </a:p>
        </p:txBody>
      </p:sp>
      <p:grpSp>
        <p:nvGrpSpPr>
          <p:cNvPr id="3" name="Group 2">
            <a:extLst>
              <a:ext uri="{FF2B5EF4-FFF2-40B4-BE49-F238E27FC236}">
                <a16:creationId xmlns:a16="http://schemas.microsoft.com/office/drawing/2014/main" id="{AB157731-40D9-4EF4-84F8-D0389F740B22}"/>
              </a:ext>
            </a:extLst>
          </p:cNvPr>
          <p:cNvGrpSpPr/>
          <p:nvPr/>
        </p:nvGrpSpPr>
        <p:grpSpPr>
          <a:xfrm>
            <a:off x="628227" y="2904645"/>
            <a:ext cx="10706469" cy="3861786"/>
            <a:chOff x="355107" y="1473443"/>
            <a:chExt cx="10963922" cy="4998378"/>
          </a:xfrm>
        </p:grpSpPr>
        <p:grpSp>
          <p:nvGrpSpPr>
            <p:cNvPr id="12" name="Group 11">
              <a:extLst>
                <a:ext uri="{FF2B5EF4-FFF2-40B4-BE49-F238E27FC236}">
                  <a16:creationId xmlns:a16="http://schemas.microsoft.com/office/drawing/2014/main" id="{5A7539B7-F818-44A8-B638-0C5F8236BC28}"/>
                </a:ext>
              </a:extLst>
            </p:cNvPr>
            <p:cNvGrpSpPr/>
            <p:nvPr/>
          </p:nvGrpSpPr>
          <p:grpSpPr>
            <a:xfrm>
              <a:off x="355107" y="1473443"/>
              <a:ext cx="10963922" cy="4998378"/>
              <a:chOff x="630315" y="1473443"/>
              <a:chExt cx="9730851" cy="4431233"/>
            </a:xfrm>
          </p:grpSpPr>
          <p:pic>
            <p:nvPicPr>
              <p:cNvPr id="6" name="Picture 5">
                <a:extLst>
                  <a:ext uri="{FF2B5EF4-FFF2-40B4-BE49-F238E27FC236}">
                    <a16:creationId xmlns:a16="http://schemas.microsoft.com/office/drawing/2014/main" id="{37210F86-7B43-4256-9942-1D82611E2E5E}"/>
                  </a:ext>
                </a:extLst>
              </p:cNvPr>
              <p:cNvPicPr>
                <a:picLocks noChangeAspect="1"/>
              </p:cNvPicPr>
              <p:nvPr/>
            </p:nvPicPr>
            <p:blipFill>
              <a:blip r:embed="rId2"/>
              <a:stretch>
                <a:fillRect/>
              </a:stretch>
            </p:blipFill>
            <p:spPr>
              <a:xfrm>
                <a:off x="630315" y="1473443"/>
                <a:ext cx="9730851" cy="4431233"/>
              </a:xfrm>
              <a:prstGeom prst="rect">
                <a:avLst/>
              </a:prstGeom>
            </p:spPr>
          </p:pic>
          <p:sp>
            <p:nvSpPr>
              <p:cNvPr id="11" name="TextBox 10">
                <a:extLst>
                  <a:ext uri="{FF2B5EF4-FFF2-40B4-BE49-F238E27FC236}">
                    <a16:creationId xmlns:a16="http://schemas.microsoft.com/office/drawing/2014/main" id="{697259B1-BBD1-4C84-BC36-50EF61642E12}"/>
                  </a:ext>
                </a:extLst>
              </p:cNvPr>
              <p:cNvSpPr txBox="1"/>
              <p:nvPr/>
            </p:nvSpPr>
            <p:spPr>
              <a:xfrm>
                <a:off x="4927952" y="3306023"/>
                <a:ext cx="1176925" cy="369332"/>
              </a:xfrm>
              <a:prstGeom prst="rect">
                <a:avLst/>
              </a:prstGeom>
              <a:noFill/>
            </p:spPr>
            <p:txBody>
              <a:bodyPr wrap="none" rtlCol="0">
                <a:spAutoFit/>
              </a:bodyPr>
              <a:lstStyle/>
              <a:p>
                <a:r>
                  <a:rPr lang="en-GB" dirty="0"/>
                  <a:t>Class 1/2</a:t>
                </a:r>
              </a:p>
            </p:txBody>
          </p:sp>
        </p:grpSp>
        <p:sp>
          <p:nvSpPr>
            <p:cNvPr id="13" name="TextBox 12">
              <a:extLst>
                <a:ext uri="{FF2B5EF4-FFF2-40B4-BE49-F238E27FC236}">
                  <a16:creationId xmlns:a16="http://schemas.microsoft.com/office/drawing/2014/main" id="{F6FFAA58-3548-4279-97FC-2795CB18EB26}"/>
                </a:ext>
              </a:extLst>
            </p:cNvPr>
            <p:cNvSpPr txBox="1"/>
            <p:nvPr/>
          </p:nvSpPr>
          <p:spPr>
            <a:xfrm>
              <a:off x="9869051" y="3787966"/>
              <a:ext cx="888385" cy="369332"/>
            </a:xfrm>
            <a:prstGeom prst="rect">
              <a:avLst/>
            </a:prstGeom>
            <a:noFill/>
          </p:spPr>
          <p:txBody>
            <a:bodyPr wrap="none" rtlCol="0">
              <a:spAutoFit/>
            </a:bodyPr>
            <a:lstStyle/>
            <a:p>
              <a:r>
                <a:rPr lang="en-GB" dirty="0"/>
                <a:t>Class 1</a:t>
              </a:r>
            </a:p>
          </p:txBody>
        </p:sp>
        <p:sp>
          <p:nvSpPr>
            <p:cNvPr id="14" name="TextBox 13">
              <a:extLst>
                <a:ext uri="{FF2B5EF4-FFF2-40B4-BE49-F238E27FC236}">
                  <a16:creationId xmlns:a16="http://schemas.microsoft.com/office/drawing/2014/main" id="{3DE7B0A5-CEBB-4A02-8787-DB693EB6E02C}"/>
                </a:ext>
              </a:extLst>
            </p:cNvPr>
            <p:cNvSpPr txBox="1"/>
            <p:nvPr/>
          </p:nvSpPr>
          <p:spPr>
            <a:xfrm>
              <a:off x="7974878" y="4432466"/>
              <a:ext cx="1069184" cy="430887"/>
            </a:xfrm>
            <a:prstGeom prst="rect">
              <a:avLst/>
            </a:prstGeom>
            <a:noFill/>
          </p:spPr>
          <p:txBody>
            <a:bodyPr wrap="square" rtlCol="0">
              <a:spAutoFit/>
            </a:bodyPr>
            <a:lstStyle/>
            <a:p>
              <a:pPr algn="r"/>
              <a:r>
                <a:rPr lang="en-GB" sz="1100" dirty="0"/>
                <a:t>Entrance to Class 1</a:t>
              </a:r>
            </a:p>
          </p:txBody>
        </p:sp>
        <p:sp>
          <p:nvSpPr>
            <p:cNvPr id="15" name="TextBox 14">
              <a:extLst>
                <a:ext uri="{FF2B5EF4-FFF2-40B4-BE49-F238E27FC236}">
                  <a16:creationId xmlns:a16="http://schemas.microsoft.com/office/drawing/2014/main" id="{8158A534-878E-4AB4-833A-D5F0EF355A91}"/>
                </a:ext>
              </a:extLst>
            </p:cNvPr>
            <p:cNvSpPr txBox="1"/>
            <p:nvPr/>
          </p:nvSpPr>
          <p:spPr>
            <a:xfrm>
              <a:off x="6438370" y="4390129"/>
              <a:ext cx="1069184" cy="430887"/>
            </a:xfrm>
            <a:prstGeom prst="rect">
              <a:avLst/>
            </a:prstGeom>
            <a:noFill/>
          </p:spPr>
          <p:txBody>
            <a:bodyPr wrap="square" rtlCol="0">
              <a:spAutoFit/>
            </a:bodyPr>
            <a:lstStyle/>
            <a:p>
              <a:pPr algn="r"/>
              <a:r>
                <a:rPr lang="en-GB" sz="1100" dirty="0"/>
                <a:t>Entrance to Class 1/2</a:t>
              </a:r>
            </a:p>
          </p:txBody>
        </p:sp>
      </p:grpSp>
      <p:sp>
        <p:nvSpPr>
          <p:cNvPr id="4" name="Star: 5 Points 3">
            <a:extLst>
              <a:ext uri="{FF2B5EF4-FFF2-40B4-BE49-F238E27FC236}">
                <a16:creationId xmlns:a16="http://schemas.microsoft.com/office/drawing/2014/main" id="{775D32C4-1A8E-4CCF-92CA-2FFDCEC11D8C}"/>
              </a:ext>
            </a:extLst>
          </p:cNvPr>
          <p:cNvSpPr/>
          <p:nvPr/>
        </p:nvSpPr>
        <p:spPr>
          <a:xfrm>
            <a:off x="10088420" y="5190809"/>
            <a:ext cx="431857" cy="477587"/>
          </a:xfrm>
          <a:prstGeom prst="star5">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039EE22E-B8E4-408C-97AF-3F0C9CE82FBA}"/>
              </a:ext>
            </a:extLst>
          </p:cNvPr>
          <p:cNvSpPr/>
          <p:nvPr/>
        </p:nvSpPr>
        <p:spPr>
          <a:xfrm>
            <a:off x="7665459" y="4618413"/>
            <a:ext cx="431857" cy="4775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760CA2F-44A5-C7E2-3C90-50B4B62BDB42}"/>
              </a:ext>
            </a:extLst>
          </p:cNvPr>
          <p:cNvPicPr>
            <a:picLocks noChangeAspect="1"/>
          </p:cNvPicPr>
          <p:nvPr/>
        </p:nvPicPr>
        <p:blipFill>
          <a:blip r:embed="rId3"/>
          <a:stretch>
            <a:fillRect/>
          </a:stretch>
        </p:blipFill>
        <p:spPr>
          <a:xfrm>
            <a:off x="10458450" y="75512"/>
            <a:ext cx="1724672" cy="1791742"/>
          </a:xfrm>
          <a:prstGeom prst="rect">
            <a:avLst/>
          </a:prstGeom>
        </p:spPr>
      </p:pic>
    </p:spTree>
    <p:extLst>
      <p:ext uri="{BB962C8B-B14F-4D97-AF65-F5344CB8AC3E}">
        <p14:creationId xmlns:p14="http://schemas.microsoft.com/office/powerpoint/2010/main" val="333344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BFA217-377D-464C-80BD-6CB62A203A81}"/>
              </a:ext>
            </a:extLst>
          </p:cNvPr>
          <p:cNvSpPr>
            <a:spLocks noGrp="1"/>
          </p:cNvSpPr>
          <p:nvPr>
            <p:ph sz="half" idx="1"/>
          </p:nvPr>
        </p:nvSpPr>
        <p:spPr>
          <a:xfrm>
            <a:off x="1075919" y="1082667"/>
            <a:ext cx="4129128" cy="5060826"/>
          </a:xfrm>
        </p:spPr>
        <p:txBody>
          <a:bodyPr>
            <a:normAutofit/>
          </a:bodyPr>
          <a:lstStyle/>
          <a:p>
            <a:pPr marL="0" indent="0">
              <a:buNone/>
            </a:pPr>
            <a:r>
              <a:rPr lang="en-GB" b="1" dirty="0"/>
              <a:t>EYFS curriculum</a:t>
            </a:r>
          </a:p>
          <a:p>
            <a:pPr>
              <a:buFont typeface="Wingdings" panose="05000000000000000000" pitchFamily="2" charset="2"/>
              <a:buChar char="v"/>
            </a:pPr>
            <a:endParaRPr lang="en-GB" dirty="0"/>
          </a:p>
        </p:txBody>
      </p:sp>
      <p:sp>
        <p:nvSpPr>
          <p:cNvPr id="6" name="Content Placeholder 5">
            <a:extLst>
              <a:ext uri="{FF2B5EF4-FFF2-40B4-BE49-F238E27FC236}">
                <a16:creationId xmlns:a16="http://schemas.microsoft.com/office/drawing/2014/main" id="{7A67E548-9495-4A52-97CA-0B3776E7685C}"/>
              </a:ext>
            </a:extLst>
          </p:cNvPr>
          <p:cNvSpPr>
            <a:spLocks noGrp="1"/>
          </p:cNvSpPr>
          <p:nvPr>
            <p:ph sz="half" idx="2"/>
          </p:nvPr>
        </p:nvSpPr>
        <p:spPr>
          <a:xfrm>
            <a:off x="5077170" y="1124155"/>
            <a:ext cx="4624553" cy="5256213"/>
          </a:xfrm>
        </p:spPr>
        <p:txBody>
          <a:bodyPr>
            <a:normAutofit/>
          </a:bodyPr>
          <a:lstStyle/>
          <a:p>
            <a:pPr marL="0" indent="0">
              <a:buNone/>
            </a:pPr>
            <a:r>
              <a:rPr lang="en-GB" b="1" dirty="0"/>
              <a:t>Year 1 curriculum</a:t>
            </a:r>
          </a:p>
          <a:p>
            <a:pPr>
              <a:buFont typeface="Wingdings" panose="05000000000000000000" pitchFamily="2" charset="2"/>
              <a:buChar char="v"/>
            </a:pPr>
            <a:endParaRPr lang="en-GB" dirty="0"/>
          </a:p>
        </p:txBody>
      </p:sp>
      <p:pic>
        <p:nvPicPr>
          <p:cNvPr id="2050" name="Picture 2" descr="Early Years Learning Framework Fine Motor Skills - Infoupdate.org">
            <a:extLst>
              <a:ext uri="{FF2B5EF4-FFF2-40B4-BE49-F238E27FC236}">
                <a16:creationId xmlns:a16="http://schemas.microsoft.com/office/drawing/2014/main" id="{273D4D19-F8C1-4998-820C-21A2A9356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83" y="1475783"/>
            <a:ext cx="3777518" cy="37810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r Curriculum – St. Bernard's R.C. Primary School">
            <a:extLst>
              <a:ext uri="{FF2B5EF4-FFF2-40B4-BE49-F238E27FC236}">
                <a16:creationId xmlns:a16="http://schemas.microsoft.com/office/drawing/2014/main" id="{4C62AE81-9FC7-4615-BA26-7709B88D2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431" y="1653869"/>
            <a:ext cx="6343650" cy="2447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DAF021-4B6A-44AF-9B03-748C899D587F}"/>
              </a:ext>
            </a:extLst>
          </p:cNvPr>
          <p:cNvSpPr txBox="1"/>
          <p:nvPr/>
        </p:nvSpPr>
        <p:spPr>
          <a:xfrm>
            <a:off x="1526564" y="5658748"/>
            <a:ext cx="8047281" cy="923330"/>
          </a:xfrm>
          <a:prstGeom prst="rect">
            <a:avLst/>
          </a:prstGeom>
          <a:noFill/>
        </p:spPr>
        <p:txBody>
          <a:bodyPr wrap="square">
            <a:spAutoFit/>
          </a:bodyPr>
          <a:lstStyle/>
          <a:p>
            <a:r>
              <a:rPr lang="en-GB" dirty="0"/>
              <a:t>Our Key Stage One staff understand the importance of the learning experiences your child has had throughout their time in Early Years. These are the foundations that staff will now build upon.</a:t>
            </a:r>
          </a:p>
        </p:txBody>
      </p:sp>
      <p:sp>
        <p:nvSpPr>
          <p:cNvPr id="9" name="Rectangle 8">
            <a:extLst>
              <a:ext uri="{FF2B5EF4-FFF2-40B4-BE49-F238E27FC236}">
                <a16:creationId xmlns:a16="http://schemas.microsoft.com/office/drawing/2014/main" id="{7C444D2D-463D-45F6-8C21-61AC759E47C7}"/>
              </a:ext>
            </a:extLst>
          </p:cNvPr>
          <p:cNvSpPr/>
          <p:nvPr/>
        </p:nvSpPr>
        <p:spPr>
          <a:xfrm>
            <a:off x="2034948" y="0"/>
            <a:ext cx="634019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Curriculum Changes</a:t>
            </a:r>
          </a:p>
        </p:txBody>
      </p:sp>
      <p:pic>
        <p:nvPicPr>
          <p:cNvPr id="13" name="Picture 12">
            <a:extLst>
              <a:ext uri="{FF2B5EF4-FFF2-40B4-BE49-F238E27FC236}">
                <a16:creationId xmlns:a16="http://schemas.microsoft.com/office/drawing/2014/main" id="{3D0C6132-9346-4226-A7F0-BC53CE963D4A}"/>
              </a:ext>
            </a:extLst>
          </p:cNvPr>
          <p:cNvPicPr>
            <a:picLocks noChangeAspect="1"/>
          </p:cNvPicPr>
          <p:nvPr/>
        </p:nvPicPr>
        <p:blipFill>
          <a:blip r:embed="rId4"/>
          <a:stretch>
            <a:fillRect/>
          </a:stretch>
        </p:blipFill>
        <p:spPr>
          <a:xfrm>
            <a:off x="10113562" y="113612"/>
            <a:ext cx="1588755" cy="1650540"/>
          </a:xfrm>
          <a:prstGeom prst="rect">
            <a:avLst/>
          </a:prstGeom>
        </p:spPr>
      </p:pic>
    </p:spTree>
    <p:extLst>
      <p:ext uri="{BB962C8B-B14F-4D97-AF65-F5344CB8AC3E}">
        <p14:creationId xmlns:p14="http://schemas.microsoft.com/office/powerpoint/2010/main" val="376595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8F46-4320-435D-A177-4C23FD683F79}"/>
              </a:ext>
            </a:extLst>
          </p:cNvPr>
          <p:cNvSpPr>
            <a:spLocks noGrp="1"/>
          </p:cNvSpPr>
          <p:nvPr>
            <p:ph type="title"/>
          </p:nvPr>
        </p:nvSpPr>
        <p:spPr/>
        <p:txBody>
          <a:bodyPr>
            <a:normAutofit fontScale="90000"/>
          </a:bodyPr>
          <a:lstStyle/>
          <a:p>
            <a:r>
              <a:rPr lang="en-GB" b="1" u="sng" dirty="0"/>
              <a:t>2 year cycle</a:t>
            </a:r>
            <a:br>
              <a:rPr lang="en-GB" dirty="0"/>
            </a:br>
            <a:r>
              <a:rPr lang="en-GB" dirty="0"/>
              <a:t>The curriculum is planned over two years so that children are not repeating topics and there is progression</a:t>
            </a:r>
          </a:p>
        </p:txBody>
      </p:sp>
      <p:sp>
        <p:nvSpPr>
          <p:cNvPr id="12" name="Content Placeholder 11">
            <a:extLst>
              <a:ext uri="{FF2B5EF4-FFF2-40B4-BE49-F238E27FC236}">
                <a16:creationId xmlns:a16="http://schemas.microsoft.com/office/drawing/2014/main" id="{71CC6B28-58B2-49FC-B991-A954D90E9DE6}"/>
              </a:ext>
            </a:extLst>
          </p:cNvPr>
          <p:cNvSpPr>
            <a:spLocks noGrp="1"/>
          </p:cNvSpPr>
          <p:nvPr>
            <p:ph sz="half" idx="2"/>
          </p:nvPr>
        </p:nvSpPr>
        <p:spPr>
          <a:xfrm>
            <a:off x="675745" y="2737245"/>
            <a:ext cx="4630901" cy="3304117"/>
          </a:xfrm>
        </p:spPr>
        <p:txBody>
          <a:bodyPr>
            <a:normAutofit/>
          </a:bodyPr>
          <a:lstStyle/>
          <a:p>
            <a:pPr marL="0" indent="0">
              <a:buNone/>
            </a:pPr>
            <a:r>
              <a:rPr lang="en-GB" sz="3200" dirty="0"/>
              <a:t>Year A (2026-2027)</a:t>
            </a:r>
          </a:p>
          <a:p>
            <a:pPr marL="0" indent="0">
              <a:buNone/>
            </a:pPr>
            <a:r>
              <a:rPr lang="en-GB" sz="2000" b="1" dirty="0"/>
              <a:t>Science</a:t>
            </a:r>
            <a:r>
              <a:rPr lang="en-GB" sz="2000" dirty="0"/>
              <a:t> – Everyday materials Y1, Plants Y1, How animals are different, Growth</a:t>
            </a:r>
          </a:p>
          <a:p>
            <a:pPr marL="0" indent="0">
              <a:buNone/>
            </a:pPr>
            <a:r>
              <a:rPr lang="en-GB" sz="2000" b="1" dirty="0"/>
              <a:t>History</a:t>
            </a:r>
            <a:r>
              <a:rPr lang="en-GB" sz="2000" dirty="0"/>
              <a:t> – War and remembrance, Travel and transport, Explorers</a:t>
            </a:r>
          </a:p>
          <a:p>
            <a:pPr marL="0" indent="0">
              <a:buNone/>
            </a:pPr>
            <a:r>
              <a:rPr lang="en-GB" sz="2000" b="1" dirty="0"/>
              <a:t>Geography</a:t>
            </a:r>
            <a:r>
              <a:rPr lang="en-GB" sz="2000" dirty="0"/>
              <a:t> – Our school, Our local area, Our country</a:t>
            </a:r>
          </a:p>
        </p:txBody>
      </p:sp>
      <p:sp>
        <p:nvSpPr>
          <p:cNvPr id="6" name="Content Placeholder 5">
            <a:extLst>
              <a:ext uri="{FF2B5EF4-FFF2-40B4-BE49-F238E27FC236}">
                <a16:creationId xmlns:a16="http://schemas.microsoft.com/office/drawing/2014/main" id="{B1AC8E93-2796-4272-873A-7D3BB8A42A59}"/>
              </a:ext>
            </a:extLst>
          </p:cNvPr>
          <p:cNvSpPr>
            <a:spLocks noGrp="1"/>
          </p:cNvSpPr>
          <p:nvPr>
            <p:ph sz="quarter" idx="4"/>
          </p:nvPr>
        </p:nvSpPr>
        <p:spPr>
          <a:xfrm>
            <a:off x="5526045" y="2737245"/>
            <a:ext cx="4704293" cy="3304117"/>
          </a:xfrm>
        </p:spPr>
        <p:txBody>
          <a:bodyPr>
            <a:normAutofit/>
          </a:bodyPr>
          <a:lstStyle/>
          <a:p>
            <a:pPr marL="0" indent="0">
              <a:buNone/>
            </a:pPr>
            <a:r>
              <a:rPr lang="en-GB" sz="3200" dirty="0"/>
              <a:t>Year B (2027-2028)</a:t>
            </a:r>
          </a:p>
          <a:p>
            <a:pPr marL="0" indent="0">
              <a:buNone/>
            </a:pPr>
            <a:r>
              <a:rPr lang="en-GB" sz="2400" b="1" dirty="0"/>
              <a:t>Science – </a:t>
            </a:r>
            <a:r>
              <a:rPr lang="en-GB" sz="2000" dirty="0"/>
              <a:t>Uses of everyday materials Y2, Habitats around the world, Plants Y2, Lifecycles Y2</a:t>
            </a:r>
          </a:p>
          <a:p>
            <a:pPr marL="0" indent="0">
              <a:buNone/>
            </a:pPr>
            <a:r>
              <a:rPr lang="en-GB" sz="2000" b="1" dirty="0"/>
              <a:t>History</a:t>
            </a:r>
            <a:r>
              <a:rPr lang="en-GB" sz="2000" dirty="0"/>
              <a:t> – The Great Fire of London, Nurturing Nurses, Toys</a:t>
            </a:r>
          </a:p>
          <a:p>
            <a:pPr marL="0" indent="0">
              <a:buNone/>
            </a:pPr>
            <a:r>
              <a:rPr lang="en-GB" sz="2000" b="1" dirty="0"/>
              <a:t>Geography</a:t>
            </a:r>
            <a:r>
              <a:rPr lang="en-GB" sz="2000" dirty="0"/>
              <a:t> – Wonderful Safari, Wonderful weather, Beside the seaside</a:t>
            </a:r>
          </a:p>
        </p:txBody>
      </p:sp>
      <p:pic>
        <p:nvPicPr>
          <p:cNvPr id="10" name="Picture 9">
            <a:extLst>
              <a:ext uri="{FF2B5EF4-FFF2-40B4-BE49-F238E27FC236}">
                <a16:creationId xmlns:a16="http://schemas.microsoft.com/office/drawing/2014/main" id="{EFC7BD2A-76E2-45EB-B069-F7545FBA6199}"/>
              </a:ext>
            </a:extLst>
          </p:cNvPr>
          <p:cNvPicPr>
            <a:picLocks noChangeAspect="1"/>
          </p:cNvPicPr>
          <p:nvPr/>
        </p:nvPicPr>
        <p:blipFill>
          <a:blip r:embed="rId2"/>
          <a:stretch>
            <a:fillRect/>
          </a:stretch>
        </p:blipFill>
        <p:spPr>
          <a:xfrm>
            <a:off x="826890" y="3275442"/>
            <a:ext cx="4182218" cy="3304318"/>
          </a:xfrm>
          <a:prstGeom prst="rect">
            <a:avLst/>
          </a:prstGeom>
        </p:spPr>
      </p:pic>
      <p:pic>
        <p:nvPicPr>
          <p:cNvPr id="13" name="Picture 12">
            <a:extLst>
              <a:ext uri="{FF2B5EF4-FFF2-40B4-BE49-F238E27FC236}">
                <a16:creationId xmlns:a16="http://schemas.microsoft.com/office/drawing/2014/main" id="{DE7FB639-983B-42D3-B708-BE5BF80D8740}"/>
              </a:ext>
            </a:extLst>
          </p:cNvPr>
          <p:cNvPicPr>
            <a:picLocks noChangeAspect="1"/>
          </p:cNvPicPr>
          <p:nvPr/>
        </p:nvPicPr>
        <p:blipFill>
          <a:blip r:embed="rId3"/>
          <a:stretch>
            <a:fillRect/>
          </a:stretch>
        </p:blipFill>
        <p:spPr>
          <a:xfrm>
            <a:off x="9993917" y="270169"/>
            <a:ext cx="1926503" cy="1999661"/>
          </a:xfrm>
          <a:prstGeom prst="rect">
            <a:avLst/>
          </a:prstGeom>
        </p:spPr>
      </p:pic>
    </p:spTree>
    <p:extLst>
      <p:ext uri="{BB962C8B-B14F-4D97-AF65-F5344CB8AC3E}">
        <p14:creationId xmlns:p14="http://schemas.microsoft.com/office/powerpoint/2010/main" val="29688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DA4AA0-AB73-483F-88E5-05E2F9157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50" y="636270"/>
            <a:ext cx="8343900" cy="5585460"/>
          </a:xfrm>
          <a:prstGeom prst="rect">
            <a:avLst/>
          </a:prstGeom>
        </p:spPr>
      </p:pic>
    </p:spTree>
    <p:extLst>
      <p:ext uri="{BB962C8B-B14F-4D97-AF65-F5344CB8AC3E}">
        <p14:creationId xmlns:p14="http://schemas.microsoft.com/office/powerpoint/2010/main" val="30502045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79323d-bcd9-4829-ae8e-04ae6b6fb0b5">
      <Terms xmlns="http://schemas.microsoft.com/office/infopath/2007/PartnerControls"/>
    </lcf76f155ced4ddcb4097134ff3c332f>
    <TaxCatchAll xmlns="5a7bb89c-85fc-4bc1-94a5-1cfe411e0c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054F563679E43AEE30E139182C02D" ma:contentTypeVersion="18" ma:contentTypeDescription="Create a new document." ma:contentTypeScope="" ma:versionID="5903f137cc920beae5d2d426097bf64d">
  <xsd:schema xmlns:xsd="http://www.w3.org/2001/XMLSchema" xmlns:xs="http://www.w3.org/2001/XMLSchema" xmlns:p="http://schemas.microsoft.com/office/2006/metadata/properties" xmlns:ns2="ae79323d-bcd9-4829-ae8e-04ae6b6fb0b5" xmlns:ns3="5a7bb89c-85fc-4bc1-94a5-1cfe411e0c23" targetNamespace="http://schemas.microsoft.com/office/2006/metadata/properties" ma:root="true" ma:fieldsID="d47c7679afcd1a24bfb45eb2b3abc4d5" ns2:_="" ns3:_="">
    <xsd:import namespace="ae79323d-bcd9-4829-ae8e-04ae6b6fb0b5"/>
    <xsd:import namespace="5a7bb89c-85fc-4bc1-94a5-1cfe411e0c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9323d-bcd9-4829-ae8e-04ae6b6fb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7f4c691-d9bf-4cb9-9a01-38f7af67c6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7bb89c-85fc-4bc1-94a5-1cfe411e0c2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02d54ec-7058-4280-8c0f-b858ad95c44f}" ma:internalName="TaxCatchAll" ma:showField="CatchAllData" ma:web="5a7bb89c-85fc-4bc1-94a5-1cfe411e0c2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A9D85-FBF2-4FA9-B351-171480F3CA8B}">
  <ds:schemaRefs>
    <ds:schemaRef ds:uri="http://schemas.microsoft.com/office/2006/metadata/properties"/>
    <ds:schemaRef ds:uri="http://schemas.microsoft.com/office/infopath/2007/PartnerControls"/>
    <ds:schemaRef ds:uri="ae79323d-bcd9-4829-ae8e-04ae6b6fb0b5"/>
    <ds:schemaRef ds:uri="5a7bb89c-85fc-4bc1-94a5-1cfe411e0c23"/>
  </ds:schemaRefs>
</ds:datastoreItem>
</file>

<file path=customXml/itemProps2.xml><?xml version="1.0" encoding="utf-8"?>
<ds:datastoreItem xmlns:ds="http://schemas.openxmlformats.org/officeDocument/2006/customXml" ds:itemID="{6EE840B7-5B51-40FB-A584-746312990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9323d-bcd9-4829-ae8e-04ae6b6fb0b5"/>
    <ds:schemaRef ds:uri="5a7bb89c-85fc-4bc1-94a5-1cfe411e0c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17F007-45A0-405B-AB0F-8B8F6A5E8E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6492</TotalTime>
  <Words>1574</Words>
  <Application>Microsoft Office PowerPoint</Application>
  <PresentationFormat>Widescreen</PresentationFormat>
  <Paragraphs>172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Montserrat</vt:lpstr>
      <vt:lpstr>Trebuchet MS</vt:lpstr>
      <vt:lpstr>Wingdings</vt:lpstr>
      <vt:lpstr>Wingdings 3</vt:lpstr>
      <vt:lpstr>Facet</vt:lpstr>
      <vt:lpstr>Transition Reception to Year 1</vt:lpstr>
      <vt:lpstr>Key Dates</vt:lpstr>
      <vt:lpstr>Staff</vt:lpstr>
      <vt:lpstr>Classes</vt:lpstr>
      <vt:lpstr>Coming into school</vt:lpstr>
      <vt:lpstr>Going home</vt:lpstr>
      <vt:lpstr>PowerPoint Presentation</vt:lpstr>
      <vt:lpstr>2 year cycle The curriculum is planned over two years so that children are not repeating topics and there is progression</vt:lpstr>
      <vt:lpstr>PowerPoint Presentation</vt:lpstr>
      <vt:lpstr>Our carefully planned transition …</vt:lpstr>
      <vt:lpstr>One Life</vt:lpstr>
      <vt:lpstr>Phonics</vt:lpstr>
      <vt:lpstr>Supporting Phonics &amp; Reading at Home </vt:lpstr>
      <vt:lpstr>Spellings</vt:lpstr>
      <vt:lpstr>Handwriting </vt:lpstr>
      <vt:lpstr>Maths</vt:lpstr>
      <vt:lpstr>My maths</vt:lpstr>
      <vt:lpstr>Numbots</vt:lpstr>
      <vt:lpstr>PowerPoint Presentation</vt:lpstr>
      <vt:lpstr>Where children will be assessed throughout the year</vt:lpstr>
      <vt:lpstr>Phonics Screening Check</vt:lpstr>
      <vt:lpstr>PowerPoint Presentation</vt:lpstr>
      <vt:lpstr>Play / Lunch Times</vt:lpstr>
      <vt:lpstr>Behaviour</vt:lpstr>
      <vt:lpstr>PE Kit</vt:lpstr>
      <vt:lpstr>Jewellery and make up should not be worn - including nail varnish.</vt:lpstr>
      <vt:lpstr>How we will help you</vt:lpstr>
      <vt:lpstr>How you can help your child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 Reception to Year 1</dc:title>
  <dc:creator>Tim Wildey</dc:creator>
  <cp:lastModifiedBy>Elizabeth Armitage</cp:lastModifiedBy>
  <cp:revision>307</cp:revision>
  <dcterms:created xsi:type="dcterms:W3CDTF">2024-06-13T17:43:11Z</dcterms:created>
  <dcterms:modified xsi:type="dcterms:W3CDTF">2026-07-07T12:45:42Z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0x010100F73054F563679E43AEE30E139182C02D</vt:lpwstr>
  </property>
  <property fmtid="{D5CDD505-2E9C-101B-9397-08002B2CF9AE}" pid="3" name="MediaServiceImageTags">
    <vt:lpwstr/>
  </property>
</Properties>
</file>